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estswifter/MySampleCode/tree/master/BATInterview" TargetMode="External"/><Relationship Id="rId3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374890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BAT 面试准备指南</a:t>
            </a:r>
          </a:p>
        </p:txBody>
      </p:sp>
      <p:sp>
        <p:nvSpPr>
          <p:cNvPr id="120" name="Shape 120"/>
          <p:cNvSpPr/>
          <p:nvPr/>
        </p:nvSpPr>
        <p:spPr>
          <a:xfrm>
            <a:off x="1270000" y="5908394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@bestswifter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270000" y="827019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Copyright © 2016 SwiftGG. All rights served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iOS 开发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</a:t>
            </a:r>
          </a:p>
          <a:p>
            <a:pPr/>
            <a:r>
              <a:t>Cocoa</a:t>
            </a:r>
          </a:p>
          <a:p>
            <a:pPr/>
            <a:r>
              <a:t>Swift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OC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内存管理</a:t>
            </a:r>
          </a:p>
          <a:p>
            <a:pPr/>
            <a:r>
              <a:t>多线程编程</a:t>
            </a:r>
          </a:p>
          <a:p>
            <a:pPr/>
            <a:r>
              <a:t>Runtime</a:t>
            </a:r>
          </a:p>
          <a:p>
            <a:pPr/>
            <a:r>
              <a:t>消息传递机制（block，代理，KVO，通知）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Cocoa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52499" y="2590800"/>
            <a:ext cx="11424882" cy="6740044"/>
          </a:xfrm>
          <a:prstGeom prst="rect">
            <a:avLst/>
          </a:prstGeom>
        </p:spPr>
        <p:txBody>
          <a:bodyPr/>
          <a:lstStyle/>
          <a:p>
            <a:pPr/>
            <a:r>
              <a:t>UIView 生命周期</a:t>
            </a:r>
          </a:p>
          <a:p>
            <a:pPr/>
            <a:r>
              <a:t>网络请求，图片缓存框架</a:t>
            </a:r>
          </a:p>
          <a:p>
            <a:pPr/>
            <a:r>
              <a:t>MVC、MVVM</a:t>
            </a:r>
          </a:p>
          <a:p>
            <a:pPr/>
            <a:r>
              <a:t>Core Graphics/Animation</a:t>
            </a:r>
          </a:p>
          <a:p>
            <a:pPr/>
            <a:r>
              <a:t>UITableView 重用，解耦，性能优化</a:t>
            </a:r>
          </a:p>
          <a:p>
            <a:pPr/>
            <a:r>
              <a:t>实践，代码风格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-1668429" y="254000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福利        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952499" y="3289714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《程序员的自我修养》</a:t>
            </a:r>
          </a:p>
          <a:p>
            <a:pPr/>
            <a:r>
              <a:t>《图解 TCP/IP》</a:t>
            </a:r>
          </a:p>
          <a:p>
            <a:pPr/>
            <a:r>
              <a:t>《剑指 Offer》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https://github.com/bestswifter/MySampleCode/tree/master/BATInterview</a:t>
            </a:r>
          </a:p>
        </p:txBody>
      </p:sp>
      <p:pic>
        <p:nvPicPr>
          <p:cNvPr id="15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92" y="600217"/>
            <a:ext cx="4330554" cy="5756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正确的面试态度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不卑不亢</a:t>
            </a:r>
          </a:p>
          <a:p>
            <a:pPr/>
            <a:r>
              <a:t>2. 互相选择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准备什么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 基础</a:t>
            </a:r>
          </a:p>
          <a:p>
            <a:pPr/>
            <a:r>
              <a:t>专业知识</a:t>
            </a:r>
          </a:p>
          <a:p>
            <a:pPr/>
            <a:r>
              <a:t>有深度的话题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 CS 基础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操作系统</a:t>
            </a:r>
          </a:p>
          <a:p>
            <a:pPr/>
            <a:r>
              <a:t>网络</a:t>
            </a:r>
          </a:p>
          <a:p>
            <a:pPr/>
            <a:r>
              <a:t>算法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操作系统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590800"/>
            <a:ext cx="11528919" cy="6988145"/>
          </a:xfrm>
          <a:prstGeom prst="rect">
            <a:avLst/>
          </a:prstGeom>
        </p:spPr>
        <p:txBody>
          <a:bodyPr/>
          <a:lstStyle/>
          <a:p>
            <a:pPr/>
            <a:r>
              <a:t>从源码到可执行文件</a:t>
            </a:r>
          </a:p>
          <a:p>
            <a:pPr/>
            <a:r>
              <a:t>可执行文件的结构，怎么装载，页错误</a:t>
            </a:r>
          </a:p>
          <a:p>
            <a:pPr/>
            <a:r>
              <a:t>进程的内存格局（堆、栈、代码区……）</a:t>
            </a:r>
          </a:p>
          <a:p>
            <a:pPr/>
            <a:r>
              <a:t>进程与线程的区别</a:t>
            </a:r>
          </a:p>
          <a:p>
            <a:pPr/>
            <a:r>
              <a:t>同步与异步，并行与串行，并发？</a:t>
            </a:r>
          </a:p>
          <a:p>
            <a:pPr/>
            <a:r>
              <a:t>其他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 网络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OSI 七层，TCP/IP 四层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TCP 与 UDP 的区别，头部的结构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TCP 三次握手，四次释放（过程，原理，细节）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TCP 拥塞控制：慢启动、窗口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HTTP 协议：Session 和 Cookie，GET 和 POST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HTTPS，非对称加密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算法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字符串操作</a:t>
            </a:r>
          </a:p>
          <a:p>
            <a:pPr/>
            <a:r>
              <a:t>动态规划</a:t>
            </a:r>
          </a:p>
          <a:p>
            <a:pPr/>
            <a:r>
              <a:t>数据结构（数组，链表，栈，哈希表）</a:t>
            </a:r>
          </a:p>
          <a:p>
            <a:pPr/>
            <a:r>
              <a:t>排序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如何准备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读书</a:t>
            </a:r>
          </a:p>
          <a:p>
            <a:pPr/>
            <a:r>
              <a:t>GOP</a:t>
            </a:r>
          </a:p>
          <a:p>
            <a:pPr/>
            <a:r>
              <a:t>少用百度，坚决不看低质量的文章</a:t>
            </a:r>
          </a:p>
          <a:p>
            <a:pPr/>
            <a:r>
              <a:t>交流，思考，分享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FA8C"/>
                </a:solidFill>
              </a:defRPr>
            </a:lvl1pPr>
          </a:lstStyle>
          <a:p>
            <a:pPr/>
            <a:r>
              <a:t>怎么面试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在线编程（思路，全面，习惯）</a:t>
            </a:r>
          </a:p>
          <a:p>
            <a:pPr/>
            <a:r>
              <a:t>真不会？（交流，拆解）</a:t>
            </a:r>
          </a:p>
          <a:p>
            <a:pPr/>
            <a:r>
              <a:t>真不会！（心态）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