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74"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282"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4e881290a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g4e881290a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4e881290a8_1_6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g4e881290a8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4e881290a8_1_7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g4e881290a8_1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4e881290a8_1_8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g4e881290a8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e881290a8_1_5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g4e881290a8_1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4e881290a8_1_10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g4e881290a8_1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4e881290a8_1_10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g4e881290a8_1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4e881290a8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g4e881290a8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4e881290a8_1_12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g4e881290a8_1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4e881290a8_1_11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g4e881290a8_1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4e881290a8_1_13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g4e881290a8_1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4e881290a8_0_46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g4e881290a8_0_4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4e881290a8_0_23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g4e881290a8_0_2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4e881290a8_1_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g4e881290a8_1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e881290a8_1_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g4e881290a8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4e881290a8_0_71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g4e881290a8_0_7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4e881290a8_0_70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g4e881290a8_0_7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e881290a8_1_3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g4e881290a8_1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4e881290a8_1_4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4e881290a8_1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e881290a8_1_5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g4e881290a8_1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aleo Slides Master - 4x3">
  <p:cSld name="Cover with picture">
    <p:spTree>
      <p:nvGrpSpPr>
        <p:cNvPr id="1" name="Shape 62"/>
        <p:cNvGrpSpPr/>
        <p:nvPr/>
      </p:nvGrpSpPr>
      <p:grpSpPr>
        <a:xfrm>
          <a:off x="0" y="0"/>
          <a:ext cx="0" cy="0"/>
          <a:chOff x="0" y="0"/>
          <a:chExt cx="0" cy="0"/>
        </a:xfrm>
      </p:grpSpPr>
      <p:sp>
        <p:nvSpPr>
          <p:cNvPr id="63" name="Google Shape;63;p14"/>
          <p:cNvSpPr/>
          <p:nvPr/>
        </p:nvSpPr>
        <p:spPr>
          <a:xfrm>
            <a:off x="0" y="0"/>
            <a:ext cx="9144000" cy="1653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4" name="Google Shape;64;p14"/>
          <p:cNvSpPr>
            <a:spLocks noGrp="1"/>
          </p:cNvSpPr>
          <p:nvPr>
            <p:ph type="pic" idx="2"/>
          </p:nvPr>
        </p:nvSpPr>
        <p:spPr>
          <a:xfrm>
            <a:off x="395288" y="411510"/>
            <a:ext cx="5506200" cy="2646000"/>
          </a:xfrm>
          <a:prstGeom prst="rect">
            <a:avLst/>
          </a:prstGeom>
          <a:solidFill>
            <a:schemeClr val="accent1"/>
          </a:solidFill>
          <a:ln>
            <a:noFill/>
          </a:ln>
        </p:spPr>
        <p:txBody>
          <a:bodyPr spcFirstLastPara="1" wrap="square" lIns="91425" tIns="91425" rIns="91425" bIns="91425" anchor="ctr" anchorCtr="0"/>
          <a:lstStyle>
            <a:lvl1pPr marL="0" marR="0" lvl="0" indent="0" algn="ctr" rtl="0">
              <a:spcBef>
                <a:spcPts val="1200"/>
              </a:spcBef>
              <a:spcAft>
                <a:spcPts val="0"/>
              </a:spcAft>
              <a:buClr>
                <a:schemeClr val="lt1"/>
              </a:buClr>
              <a:buSzPts val="1400"/>
              <a:buFont typeface="Arial"/>
              <a:buNone/>
              <a:defRPr sz="2000" b="1" i="0" u="none" strike="noStrike" cap="none">
                <a:solidFill>
                  <a:schemeClr val="lt1"/>
                </a:solidFill>
                <a:latin typeface="Arial"/>
                <a:ea typeface="Arial"/>
                <a:cs typeface="Arial"/>
                <a:sym typeface="Arial"/>
              </a:defRPr>
            </a:lvl1pPr>
            <a:lvl2pPr marL="534987" marR="0" lvl="1" indent="-192087" algn="l" rtl="0">
              <a:spcBef>
                <a:spcPts val="1200"/>
              </a:spcBef>
              <a:spcAft>
                <a:spcPts val="0"/>
              </a:spcAft>
              <a:buClr>
                <a:schemeClr val="dk2"/>
              </a:buClr>
              <a:buSzPts val="1440"/>
              <a:buFont typeface="Noto Sans Symbols"/>
              <a:buChar char="▶"/>
              <a:defRPr sz="1800" b="0" i="0" u="none" strike="noStrike" cap="none">
                <a:solidFill>
                  <a:schemeClr val="accent2"/>
                </a:solidFill>
                <a:latin typeface="Arial"/>
                <a:ea typeface="Arial"/>
                <a:cs typeface="Arial"/>
                <a:sym typeface="Arial"/>
              </a:defRPr>
            </a:lvl2pPr>
            <a:lvl3pPr marL="857250" marR="0" lvl="2" indent="-171450" algn="l" rtl="0">
              <a:spcBef>
                <a:spcPts val="600"/>
              </a:spcBef>
              <a:spcAft>
                <a:spcPts val="0"/>
              </a:spcAft>
              <a:buClr>
                <a:schemeClr val="dk2"/>
              </a:buClr>
              <a:buSzPts val="1280"/>
              <a:buFont typeface="Noto Sans Symbols"/>
              <a:buChar char="▶"/>
              <a:defRPr sz="1600" b="0" i="0" u="none" strike="noStrike" cap="none">
                <a:solidFill>
                  <a:schemeClr val="accent2"/>
                </a:solidFill>
                <a:latin typeface="Arial"/>
                <a:ea typeface="Arial"/>
                <a:cs typeface="Arial"/>
                <a:sym typeface="Arial"/>
              </a:defRPr>
            </a:lvl3pPr>
            <a:lvl4pPr marL="1200150" marR="0" lvl="3" indent="-171450" algn="l" rtl="0">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1543050" marR="0" lvl="4"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1885950" marR="0" lvl="5"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2228850" marR="0" lvl="6"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2571750" marR="0" lvl="7"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2914650" marR="0" lvl="8"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grpSp>
        <p:nvGrpSpPr>
          <p:cNvPr id="65" name="Google Shape;65;p14"/>
          <p:cNvGrpSpPr/>
          <p:nvPr/>
        </p:nvGrpSpPr>
        <p:grpSpPr>
          <a:xfrm>
            <a:off x="7279811" y="205684"/>
            <a:ext cx="1466437" cy="803711"/>
            <a:chOff x="6819181" y="3305673"/>
            <a:chExt cx="1588600" cy="1071614"/>
          </a:xfrm>
        </p:grpSpPr>
        <p:sp>
          <p:nvSpPr>
            <p:cNvPr id="66" name="Google Shape;66;p14"/>
            <p:cNvSpPr/>
            <p:nvPr/>
          </p:nvSpPr>
          <p:spPr>
            <a:xfrm>
              <a:off x="6819181" y="3725285"/>
              <a:ext cx="1545000" cy="269100"/>
            </a:xfrm>
            <a:custGeom>
              <a:avLst/>
              <a:gdLst/>
              <a:ahLst/>
              <a:cxnLst/>
              <a:rect l="l" t="t" r="r" b="b"/>
              <a:pathLst>
                <a:path w="120000" h="120000" extrusionOk="0">
                  <a:moveTo>
                    <a:pt x="120000" y="37846"/>
                  </a:moveTo>
                  <a:cubicBezTo>
                    <a:pt x="109732" y="33230"/>
                    <a:pt x="96898" y="29538"/>
                    <a:pt x="82941" y="29538"/>
                  </a:cubicBezTo>
                  <a:cubicBezTo>
                    <a:pt x="61443" y="29538"/>
                    <a:pt x="37219" y="38769"/>
                    <a:pt x="15240" y="64615"/>
                  </a:cubicBezTo>
                  <a:cubicBezTo>
                    <a:pt x="11550" y="37846"/>
                    <a:pt x="7058" y="16615"/>
                    <a:pt x="0" y="0"/>
                  </a:cubicBezTo>
                  <a:cubicBezTo>
                    <a:pt x="0" y="923"/>
                    <a:pt x="0" y="923"/>
                    <a:pt x="0" y="923"/>
                  </a:cubicBezTo>
                  <a:cubicBezTo>
                    <a:pt x="6096" y="39692"/>
                    <a:pt x="9946" y="72000"/>
                    <a:pt x="12673" y="120000"/>
                  </a:cubicBezTo>
                  <a:cubicBezTo>
                    <a:pt x="43636" y="53538"/>
                    <a:pt x="82620" y="40615"/>
                    <a:pt x="111818" y="40615"/>
                  </a:cubicBezTo>
                  <a:cubicBezTo>
                    <a:pt x="114705" y="40615"/>
                    <a:pt x="117433" y="41538"/>
                    <a:pt x="120000" y="41538"/>
                  </a:cubicBezTo>
                  <a:lnTo>
                    <a:pt x="120000" y="37846"/>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14"/>
            <p:cNvSpPr/>
            <p:nvPr/>
          </p:nvSpPr>
          <p:spPr>
            <a:xfrm>
              <a:off x="6951808" y="3305673"/>
              <a:ext cx="1453800" cy="448800"/>
            </a:xfrm>
            <a:custGeom>
              <a:avLst/>
              <a:gdLst/>
              <a:ahLst/>
              <a:cxnLst/>
              <a:rect l="l" t="t" r="r" b="b"/>
              <a:pathLst>
                <a:path w="120000" h="120000" extrusionOk="0">
                  <a:moveTo>
                    <a:pt x="82329" y="62488"/>
                  </a:moveTo>
                  <a:cubicBezTo>
                    <a:pt x="82500" y="59723"/>
                    <a:pt x="82670" y="57511"/>
                    <a:pt x="82670" y="54193"/>
                  </a:cubicBezTo>
                  <a:cubicBezTo>
                    <a:pt x="82670" y="48110"/>
                    <a:pt x="81477" y="45898"/>
                    <a:pt x="80284" y="45898"/>
                  </a:cubicBezTo>
                  <a:cubicBezTo>
                    <a:pt x="78068" y="45898"/>
                    <a:pt x="77045" y="49769"/>
                    <a:pt x="76534" y="62488"/>
                  </a:cubicBezTo>
                  <a:lnTo>
                    <a:pt x="82329" y="62488"/>
                  </a:lnTo>
                  <a:close/>
                  <a:moveTo>
                    <a:pt x="40909" y="94009"/>
                  </a:moveTo>
                  <a:cubicBezTo>
                    <a:pt x="40227" y="95668"/>
                    <a:pt x="39375" y="97327"/>
                    <a:pt x="38181" y="97327"/>
                  </a:cubicBezTo>
                  <a:cubicBezTo>
                    <a:pt x="36306" y="97327"/>
                    <a:pt x="35965" y="91797"/>
                    <a:pt x="35965" y="85161"/>
                  </a:cubicBezTo>
                  <a:cubicBezTo>
                    <a:pt x="35965" y="77419"/>
                    <a:pt x="36647" y="63594"/>
                    <a:pt x="37329" y="58617"/>
                  </a:cubicBezTo>
                  <a:cubicBezTo>
                    <a:pt x="38352" y="50322"/>
                    <a:pt x="39715" y="47557"/>
                    <a:pt x="42102" y="47557"/>
                  </a:cubicBezTo>
                  <a:cubicBezTo>
                    <a:pt x="42272" y="47557"/>
                    <a:pt x="42443" y="47557"/>
                    <a:pt x="42613" y="48110"/>
                  </a:cubicBezTo>
                  <a:lnTo>
                    <a:pt x="40909" y="94009"/>
                  </a:lnTo>
                  <a:close/>
                  <a:moveTo>
                    <a:pt x="109602" y="75207"/>
                  </a:moveTo>
                  <a:cubicBezTo>
                    <a:pt x="108750" y="97327"/>
                    <a:pt x="107727" y="102304"/>
                    <a:pt x="105852" y="102304"/>
                  </a:cubicBezTo>
                  <a:cubicBezTo>
                    <a:pt x="103977" y="102304"/>
                    <a:pt x="103295" y="97880"/>
                    <a:pt x="103295" y="88479"/>
                  </a:cubicBezTo>
                  <a:cubicBezTo>
                    <a:pt x="103295" y="84608"/>
                    <a:pt x="103465" y="79078"/>
                    <a:pt x="103636" y="72995"/>
                  </a:cubicBezTo>
                  <a:cubicBezTo>
                    <a:pt x="104318" y="50875"/>
                    <a:pt x="105340" y="45898"/>
                    <a:pt x="107386" y="45898"/>
                  </a:cubicBezTo>
                  <a:cubicBezTo>
                    <a:pt x="109261" y="45898"/>
                    <a:pt x="109943" y="50322"/>
                    <a:pt x="109943" y="59723"/>
                  </a:cubicBezTo>
                  <a:cubicBezTo>
                    <a:pt x="109943" y="63594"/>
                    <a:pt x="109772" y="69124"/>
                    <a:pt x="109602" y="75207"/>
                  </a:cubicBezTo>
                  <a:moveTo>
                    <a:pt x="62556" y="117235"/>
                  </a:moveTo>
                  <a:cubicBezTo>
                    <a:pt x="52670" y="117235"/>
                    <a:pt x="52670" y="117235"/>
                    <a:pt x="52670" y="117235"/>
                  </a:cubicBezTo>
                  <a:cubicBezTo>
                    <a:pt x="57102" y="0"/>
                    <a:pt x="57102" y="0"/>
                    <a:pt x="57102" y="0"/>
                  </a:cubicBezTo>
                  <a:cubicBezTo>
                    <a:pt x="66988" y="0"/>
                    <a:pt x="66988" y="0"/>
                    <a:pt x="66988" y="0"/>
                  </a:cubicBezTo>
                  <a:lnTo>
                    <a:pt x="62556" y="117235"/>
                  </a:lnTo>
                  <a:close/>
                  <a:moveTo>
                    <a:pt x="82500" y="96774"/>
                  </a:moveTo>
                  <a:cubicBezTo>
                    <a:pt x="84545" y="96774"/>
                    <a:pt x="87102" y="95668"/>
                    <a:pt x="89318" y="93456"/>
                  </a:cubicBezTo>
                  <a:cubicBezTo>
                    <a:pt x="88125" y="115023"/>
                    <a:pt x="88125" y="115023"/>
                    <a:pt x="88125" y="115023"/>
                  </a:cubicBezTo>
                  <a:cubicBezTo>
                    <a:pt x="85568" y="117235"/>
                    <a:pt x="81988" y="118341"/>
                    <a:pt x="78920" y="118341"/>
                  </a:cubicBezTo>
                  <a:cubicBezTo>
                    <a:pt x="69034" y="118341"/>
                    <a:pt x="66306" y="103963"/>
                    <a:pt x="66306" y="85714"/>
                  </a:cubicBezTo>
                  <a:cubicBezTo>
                    <a:pt x="66306" y="38709"/>
                    <a:pt x="72443" y="28202"/>
                    <a:pt x="80965" y="28202"/>
                  </a:cubicBezTo>
                  <a:cubicBezTo>
                    <a:pt x="87784" y="28202"/>
                    <a:pt x="91875" y="38709"/>
                    <a:pt x="91875" y="58617"/>
                  </a:cubicBezTo>
                  <a:cubicBezTo>
                    <a:pt x="91875" y="67465"/>
                    <a:pt x="91363" y="75760"/>
                    <a:pt x="91022" y="81290"/>
                  </a:cubicBezTo>
                  <a:cubicBezTo>
                    <a:pt x="76193" y="81290"/>
                    <a:pt x="76193" y="81290"/>
                    <a:pt x="76193" y="81290"/>
                  </a:cubicBezTo>
                  <a:cubicBezTo>
                    <a:pt x="76193" y="91244"/>
                    <a:pt x="77215" y="96774"/>
                    <a:pt x="82500" y="96774"/>
                  </a:cubicBezTo>
                  <a:moveTo>
                    <a:pt x="43806" y="28755"/>
                  </a:moveTo>
                  <a:cubicBezTo>
                    <a:pt x="36988" y="28755"/>
                    <a:pt x="33238" y="33179"/>
                    <a:pt x="30170" y="43686"/>
                  </a:cubicBezTo>
                  <a:cubicBezTo>
                    <a:pt x="27272" y="53087"/>
                    <a:pt x="25738" y="70783"/>
                    <a:pt x="25738" y="89032"/>
                  </a:cubicBezTo>
                  <a:cubicBezTo>
                    <a:pt x="25738" y="105622"/>
                    <a:pt x="27102" y="118894"/>
                    <a:pt x="33238" y="118894"/>
                  </a:cubicBezTo>
                  <a:cubicBezTo>
                    <a:pt x="35965" y="118894"/>
                    <a:pt x="38352" y="115023"/>
                    <a:pt x="40738" y="111152"/>
                  </a:cubicBezTo>
                  <a:cubicBezTo>
                    <a:pt x="40738" y="111152"/>
                    <a:pt x="40738" y="111152"/>
                    <a:pt x="40738" y="111152"/>
                  </a:cubicBezTo>
                  <a:cubicBezTo>
                    <a:pt x="40568" y="117235"/>
                    <a:pt x="40568" y="117235"/>
                    <a:pt x="40568" y="117235"/>
                  </a:cubicBezTo>
                  <a:cubicBezTo>
                    <a:pt x="49943" y="117235"/>
                    <a:pt x="49943" y="117235"/>
                    <a:pt x="49943" y="117235"/>
                  </a:cubicBezTo>
                  <a:cubicBezTo>
                    <a:pt x="53181" y="29308"/>
                    <a:pt x="53181" y="29308"/>
                    <a:pt x="53181" y="29308"/>
                  </a:cubicBezTo>
                  <a:cubicBezTo>
                    <a:pt x="50454" y="28755"/>
                    <a:pt x="47386" y="28755"/>
                    <a:pt x="43806" y="28755"/>
                  </a:cubicBezTo>
                  <a:moveTo>
                    <a:pt x="120000" y="59723"/>
                  </a:moveTo>
                  <a:cubicBezTo>
                    <a:pt x="120000" y="37050"/>
                    <a:pt x="115568" y="28202"/>
                    <a:pt x="107897" y="28202"/>
                  </a:cubicBezTo>
                  <a:cubicBezTo>
                    <a:pt x="98693" y="28202"/>
                    <a:pt x="93068" y="41474"/>
                    <a:pt x="93068" y="87926"/>
                  </a:cubicBezTo>
                  <a:cubicBezTo>
                    <a:pt x="93068" y="111152"/>
                    <a:pt x="97670" y="120000"/>
                    <a:pt x="105340" y="120000"/>
                  </a:cubicBezTo>
                  <a:cubicBezTo>
                    <a:pt x="114545" y="120000"/>
                    <a:pt x="120000" y="106728"/>
                    <a:pt x="120000" y="59723"/>
                  </a:cubicBezTo>
                  <a:moveTo>
                    <a:pt x="22329" y="0"/>
                  </a:moveTo>
                  <a:cubicBezTo>
                    <a:pt x="20113" y="27096"/>
                    <a:pt x="17045" y="54746"/>
                    <a:pt x="12954" y="82396"/>
                  </a:cubicBezTo>
                  <a:cubicBezTo>
                    <a:pt x="12954" y="82396"/>
                    <a:pt x="12954" y="82396"/>
                    <a:pt x="12954" y="82396"/>
                  </a:cubicBezTo>
                  <a:cubicBezTo>
                    <a:pt x="11931" y="60276"/>
                    <a:pt x="11420" y="27649"/>
                    <a:pt x="11420" y="0"/>
                  </a:cubicBezTo>
                  <a:cubicBezTo>
                    <a:pt x="0" y="0"/>
                    <a:pt x="0" y="0"/>
                    <a:pt x="0" y="0"/>
                  </a:cubicBezTo>
                  <a:cubicBezTo>
                    <a:pt x="340" y="43686"/>
                    <a:pt x="2727" y="82949"/>
                    <a:pt x="5284" y="117235"/>
                  </a:cubicBezTo>
                  <a:cubicBezTo>
                    <a:pt x="16363" y="117235"/>
                    <a:pt x="16363" y="117235"/>
                    <a:pt x="16363" y="117235"/>
                  </a:cubicBezTo>
                  <a:cubicBezTo>
                    <a:pt x="22500" y="81290"/>
                    <a:pt x="28295" y="42027"/>
                    <a:pt x="32897" y="0"/>
                  </a:cubicBezTo>
                  <a:lnTo>
                    <a:pt x="22329" y="0"/>
                  </a:lnTo>
                  <a:close/>
                </a:path>
              </a:pathLst>
            </a:custGeom>
            <a:solidFill>
              <a:srgbClr val="82E6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14"/>
            <p:cNvSpPr/>
            <p:nvPr/>
          </p:nvSpPr>
          <p:spPr>
            <a:xfrm>
              <a:off x="6957803" y="4105933"/>
              <a:ext cx="60000" cy="114000"/>
            </a:xfrm>
            <a:custGeom>
              <a:avLst/>
              <a:gdLst/>
              <a:ahLst/>
              <a:cxnLst/>
              <a:rect l="l" t="t" r="r" b="b"/>
              <a:pathLst>
                <a:path w="120000" h="120000" extrusionOk="0">
                  <a:moveTo>
                    <a:pt x="49655" y="120000"/>
                  </a:moveTo>
                  <a:cubicBezTo>
                    <a:pt x="24827" y="120000"/>
                    <a:pt x="12413" y="117818"/>
                    <a:pt x="0" y="113454"/>
                  </a:cubicBezTo>
                  <a:cubicBezTo>
                    <a:pt x="8275" y="102545"/>
                    <a:pt x="8275" y="102545"/>
                    <a:pt x="8275" y="102545"/>
                  </a:cubicBezTo>
                  <a:cubicBezTo>
                    <a:pt x="16551" y="104727"/>
                    <a:pt x="28965" y="106909"/>
                    <a:pt x="45517" y="106909"/>
                  </a:cubicBezTo>
                  <a:cubicBezTo>
                    <a:pt x="70344" y="106909"/>
                    <a:pt x="86896" y="98181"/>
                    <a:pt x="86896" y="85090"/>
                  </a:cubicBezTo>
                  <a:cubicBezTo>
                    <a:pt x="86896" y="74181"/>
                    <a:pt x="78620" y="69818"/>
                    <a:pt x="49655" y="63272"/>
                  </a:cubicBezTo>
                  <a:cubicBezTo>
                    <a:pt x="12413" y="54545"/>
                    <a:pt x="0" y="43636"/>
                    <a:pt x="0" y="32727"/>
                  </a:cubicBezTo>
                  <a:cubicBezTo>
                    <a:pt x="0" y="13090"/>
                    <a:pt x="24827" y="0"/>
                    <a:pt x="66206" y="0"/>
                  </a:cubicBezTo>
                  <a:cubicBezTo>
                    <a:pt x="86896" y="0"/>
                    <a:pt x="99310" y="2181"/>
                    <a:pt x="111724" y="4363"/>
                  </a:cubicBezTo>
                  <a:cubicBezTo>
                    <a:pt x="103448" y="15272"/>
                    <a:pt x="103448" y="15272"/>
                    <a:pt x="103448" y="15272"/>
                  </a:cubicBezTo>
                  <a:cubicBezTo>
                    <a:pt x="95172" y="13090"/>
                    <a:pt x="82758" y="8727"/>
                    <a:pt x="66206" y="8727"/>
                  </a:cubicBezTo>
                  <a:cubicBezTo>
                    <a:pt x="45517" y="8727"/>
                    <a:pt x="28965" y="17454"/>
                    <a:pt x="28965" y="30545"/>
                  </a:cubicBezTo>
                  <a:cubicBezTo>
                    <a:pt x="28965" y="41454"/>
                    <a:pt x="49655" y="48000"/>
                    <a:pt x="66206" y="52363"/>
                  </a:cubicBezTo>
                  <a:cubicBezTo>
                    <a:pt x="111724" y="61090"/>
                    <a:pt x="120000" y="74181"/>
                    <a:pt x="120000" y="85090"/>
                  </a:cubicBezTo>
                  <a:cubicBezTo>
                    <a:pt x="120000" y="104727"/>
                    <a:pt x="91034" y="120000"/>
                    <a:pt x="49655"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14"/>
            <p:cNvSpPr/>
            <p:nvPr/>
          </p:nvSpPr>
          <p:spPr>
            <a:xfrm>
              <a:off x="7042474" y="4105933"/>
              <a:ext cx="109500" cy="111600"/>
            </a:xfrm>
            <a:custGeom>
              <a:avLst/>
              <a:gdLst/>
              <a:ahLst/>
              <a:cxnLst/>
              <a:rect l="l" t="t" r="r" b="b"/>
              <a:pathLst>
                <a:path w="120000" h="120000" extrusionOk="0">
                  <a:moveTo>
                    <a:pt x="104150" y="120000"/>
                  </a:moveTo>
                  <a:cubicBezTo>
                    <a:pt x="104150" y="117777"/>
                    <a:pt x="95094" y="31111"/>
                    <a:pt x="95094" y="31111"/>
                  </a:cubicBezTo>
                  <a:cubicBezTo>
                    <a:pt x="92830" y="22222"/>
                    <a:pt x="92830" y="15555"/>
                    <a:pt x="92830" y="15555"/>
                  </a:cubicBezTo>
                  <a:cubicBezTo>
                    <a:pt x="92830" y="15555"/>
                    <a:pt x="92830" y="15555"/>
                    <a:pt x="92830" y="15555"/>
                  </a:cubicBezTo>
                  <a:cubicBezTo>
                    <a:pt x="92830" y="15555"/>
                    <a:pt x="92830" y="22222"/>
                    <a:pt x="90566" y="31111"/>
                  </a:cubicBezTo>
                  <a:cubicBezTo>
                    <a:pt x="90566" y="31111"/>
                    <a:pt x="65660" y="117777"/>
                    <a:pt x="63396" y="120000"/>
                  </a:cubicBezTo>
                  <a:cubicBezTo>
                    <a:pt x="54339" y="120000"/>
                    <a:pt x="54339" y="120000"/>
                    <a:pt x="54339" y="120000"/>
                  </a:cubicBezTo>
                  <a:cubicBezTo>
                    <a:pt x="52075" y="117777"/>
                    <a:pt x="27169" y="31111"/>
                    <a:pt x="27169" y="31111"/>
                  </a:cubicBezTo>
                  <a:cubicBezTo>
                    <a:pt x="24905" y="24444"/>
                    <a:pt x="24905" y="15555"/>
                    <a:pt x="24905" y="15555"/>
                  </a:cubicBezTo>
                  <a:cubicBezTo>
                    <a:pt x="24905" y="15555"/>
                    <a:pt x="24905" y="15555"/>
                    <a:pt x="24905" y="15555"/>
                  </a:cubicBezTo>
                  <a:cubicBezTo>
                    <a:pt x="24905" y="15555"/>
                    <a:pt x="24905" y="24444"/>
                    <a:pt x="22641" y="31111"/>
                  </a:cubicBezTo>
                  <a:cubicBezTo>
                    <a:pt x="22641" y="31111"/>
                    <a:pt x="13584" y="117777"/>
                    <a:pt x="13584" y="120000"/>
                  </a:cubicBezTo>
                  <a:cubicBezTo>
                    <a:pt x="0" y="120000"/>
                    <a:pt x="0" y="120000"/>
                    <a:pt x="0" y="120000"/>
                  </a:cubicBezTo>
                  <a:cubicBezTo>
                    <a:pt x="13584" y="0"/>
                    <a:pt x="13584" y="0"/>
                    <a:pt x="13584" y="0"/>
                  </a:cubicBezTo>
                  <a:cubicBezTo>
                    <a:pt x="31698" y="0"/>
                    <a:pt x="31698" y="0"/>
                    <a:pt x="31698" y="0"/>
                  </a:cubicBezTo>
                  <a:cubicBezTo>
                    <a:pt x="56603" y="86666"/>
                    <a:pt x="56603" y="86666"/>
                    <a:pt x="56603" y="86666"/>
                  </a:cubicBezTo>
                  <a:cubicBezTo>
                    <a:pt x="58867" y="95555"/>
                    <a:pt x="58867" y="100000"/>
                    <a:pt x="58867" y="100000"/>
                  </a:cubicBezTo>
                  <a:cubicBezTo>
                    <a:pt x="58867" y="100000"/>
                    <a:pt x="58867" y="100000"/>
                    <a:pt x="58867" y="100000"/>
                  </a:cubicBezTo>
                  <a:cubicBezTo>
                    <a:pt x="58867" y="100000"/>
                    <a:pt x="61132" y="95555"/>
                    <a:pt x="63396" y="86666"/>
                  </a:cubicBezTo>
                  <a:cubicBezTo>
                    <a:pt x="88301" y="0"/>
                    <a:pt x="88301" y="0"/>
                    <a:pt x="88301" y="0"/>
                  </a:cubicBezTo>
                  <a:cubicBezTo>
                    <a:pt x="104150" y="0"/>
                    <a:pt x="104150" y="0"/>
                    <a:pt x="104150" y="0"/>
                  </a:cubicBezTo>
                  <a:cubicBezTo>
                    <a:pt x="120000" y="120000"/>
                    <a:pt x="120000" y="120000"/>
                    <a:pt x="120000" y="120000"/>
                  </a:cubicBezTo>
                  <a:lnTo>
                    <a:pt x="10415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14"/>
            <p:cNvSpPr/>
            <p:nvPr/>
          </p:nvSpPr>
          <p:spPr>
            <a:xfrm>
              <a:off x="7170606" y="4105933"/>
              <a:ext cx="88500" cy="111600"/>
            </a:xfrm>
            <a:custGeom>
              <a:avLst/>
              <a:gdLst/>
              <a:ahLst/>
              <a:cxnLst/>
              <a:rect l="l" t="t" r="r" b="b"/>
              <a:pathLst>
                <a:path w="120000" h="120000" extrusionOk="0">
                  <a:moveTo>
                    <a:pt x="97674" y="120000"/>
                  </a:moveTo>
                  <a:cubicBezTo>
                    <a:pt x="83720" y="84444"/>
                    <a:pt x="83720" y="84444"/>
                    <a:pt x="83720" y="84444"/>
                  </a:cubicBezTo>
                  <a:cubicBezTo>
                    <a:pt x="33488" y="84444"/>
                    <a:pt x="33488" y="84444"/>
                    <a:pt x="33488" y="84444"/>
                  </a:cubicBezTo>
                  <a:cubicBezTo>
                    <a:pt x="19534" y="120000"/>
                    <a:pt x="19534" y="120000"/>
                    <a:pt x="19534" y="120000"/>
                  </a:cubicBezTo>
                  <a:cubicBezTo>
                    <a:pt x="0" y="120000"/>
                    <a:pt x="0" y="120000"/>
                    <a:pt x="0" y="120000"/>
                  </a:cubicBezTo>
                  <a:cubicBezTo>
                    <a:pt x="50232" y="0"/>
                    <a:pt x="50232" y="0"/>
                    <a:pt x="50232" y="0"/>
                  </a:cubicBezTo>
                  <a:cubicBezTo>
                    <a:pt x="69767" y="0"/>
                    <a:pt x="69767" y="0"/>
                    <a:pt x="69767" y="0"/>
                  </a:cubicBezTo>
                  <a:cubicBezTo>
                    <a:pt x="120000" y="120000"/>
                    <a:pt x="120000" y="120000"/>
                    <a:pt x="120000" y="120000"/>
                  </a:cubicBezTo>
                  <a:lnTo>
                    <a:pt x="97674" y="120000"/>
                  </a:lnTo>
                  <a:close/>
                  <a:moveTo>
                    <a:pt x="64186" y="28888"/>
                  </a:moveTo>
                  <a:cubicBezTo>
                    <a:pt x="61395" y="20000"/>
                    <a:pt x="58604" y="15555"/>
                    <a:pt x="58604" y="15555"/>
                  </a:cubicBezTo>
                  <a:cubicBezTo>
                    <a:pt x="58604" y="15555"/>
                    <a:pt x="58604" y="15555"/>
                    <a:pt x="58604" y="15555"/>
                  </a:cubicBezTo>
                  <a:cubicBezTo>
                    <a:pt x="58604" y="15555"/>
                    <a:pt x="58604" y="20000"/>
                    <a:pt x="55813" y="28888"/>
                  </a:cubicBezTo>
                  <a:cubicBezTo>
                    <a:pt x="36279" y="75555"/>
                    <a:pt x="36279" y="75555"/>
                    <a:pt x="36279" y="75555"/>
                  </a:cubicBezTo>
                  <a:cubicBezTo>
                    <a:pt x="80930" y="75555"/>
                    <a:pt x="80930" y="75555"/>
                    <a:pt x="80930" y="75555"/>
                  </a:cubicBezTo>
                  <a:lnTo>
                    <a:pt x="64186" y="28888"/>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14"/>
            <p:cNvSpPr/>
            <p:nvPr/>
          </p:nvSpPr>
          <p:spPr>
            <a:xfrm>
              <a:off x="7282252" y="4105933"/>
              <a:ext cx="68100" cy="111600"/>
            </a:xfrm>
            <a:custGeom>
              <a:avLst/>
              <a:gdLst/>
              <a:ahLst/>
              <a:cxnLst/>
              <a:rect l="l" t="t" r="r" b="b"/>
              <a:pathLst>
                <a:path w="120000" h="120000" extrusionOk="0">
                  <a:moveTo>
                    <a:pt x="90909" y="120000"/>
                  </a:moveTo>
                  <a:cubicBezTo>
                    <a:pt x="29090" y="64444"/>
                    <a:pt x="29090" y="64444"/>
                    <a:pt x="29090"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10909" y="2222"/>
                    <a:pt x="29090" y="0"/>
                    <a:pt x="50909" y="0"/>
                  </a:cubicBezTo>
                  <a:cubicBezTo>
                    <a:pt x="94545" y="0"/>
                    <a:pt x="116363" y="11111"/>
                    <a:pt x="116363" y="33333"/>
                  </a:cubicBezTo>
                  <a:cubicBezTo>
                    <a:pt x="116363" y="55555"/>
                    <a:pt x="94545" y="66666"/>
                    <a:pt x="58181" y="66666"/>
                  </a:cubicBezTo>
                  <a:cubicBezTo>
                    <a:pt x="58181" y="66666"/>
                    <a:pt x="58181" y="66666"/>
                    <a:pt x="58181" y="66666"/>
                  </a:cubicBezTo>
                  <a:cubicBezTo>
                    <a:pt x="120000" y="120000"/>
                    <a:pt x="120000" y="120000"/>
                    <a:pt x="120000" y="120000"/>
                  </a:cubicBezTo>
                  <a:lnTo>
                    <a:pt x="90909" y="120000"/>
                  </a:lnTo>
                  <a:close/>
                  <a:moveTo>
                    <a:pt x="50909" y="8888"/>
                  </a:moveTo>
                  <a:cubicBezTo>
                    <a:pt x="40000" y="8888"/>
                    <a:pt x="32727" y="8888"/>
                    <a:pt x="25454" y="11111"/>
                  </a:cubicBezTo>
                  <a:cubicBezTo>
                    <a:pt x="25454" y="60000"/>
                    <a:pt x="25454" y="60000"/>
                    <a:pt x="25454" y="60000"/>
                  </a:cubicBezTo>
                  <a:cubicBezTo>
                    <a:pt x="29090" y="62222"/>
                    <a:pt x="36363" y="62222"/>
                    <a:pt x="43636" y="62222"/>
                  </a:cubicBezTo>
                  <a:cubicBezTo>
                    <a:pt x="76363" y="62222"/>
                    <a:pt x="90909" y="51111"/>
                    <a:pt x="90909" y="35555"/>
                  </a:cubicBezTo>
                  <a:cubicBezTo>
                    <a:pt x="90909" y="17777"/>
                    <a:pt x="76363" y="8888"/>
                    <a:pt x="50909"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14"/>
            <p:cNvSpPr/>
            <p:nvPr/>
          </p:nvSpPr>
          <p:spPr>
            <a:xfrm>
              <a:off x="7368423" y="4105933"/>
              <a:ext cx="58500" cy="111600"/>
            </a:xfrm>
            <a:custGeom>
              <a:avLst/>
              <a:gdLst/>
              <a:ahLst/>
              <a:cxnLst/>
              <a:rect l="l" t="t" r="r" b="b"/>
              <a:pathLst>
                <a:path w="120000" h="120000" extrusionOk="0">
                  <a:moveTo>
                    <a:pt x="76923" y="11275"/>
                  </a:moveTo>
                  <a:lnTo>
                    <a:pt x="76923" y="120000"/>
                  </a:lnTo>
                  <a:lnTo>
                    <a:pt x="47692" y="120000"/>
                  </a:lnTo>
                  <a:lnTo>
                    <a:pt x="47692" y="11275"/>
                  </a:lnTo>
                  <a:lnTo>
                    <a:pt x="0" y="11275"/>
                  </a:lnTo>
                  <a:lnTo>
                    <a:pt x="0" y="0"/>
                  </a:lnTo>
                  <a:lnTo>
                    <a:pt x="120000" y="0"/>
                  </a:lnTo>
                  <a:lnTo>
                    <a:pt x="120000" y="11275"/>
                  </a:lnTo>
                  <a:lnTo>
                    <a:pt x="76923"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14"/>
            <p:cNvSpPr/>
            <p:nvPr/>
          </p:nvSpPr>
          <p:spPr>
            <a:xfrm>
              <a:off x="7496554" y="4105933"/>
              <a:ext cx="60000" cy="111600"/>
            </a:xfrm>
            <a:custGeom>
              <a:avLst/>
              <a:gdLst/>
              <a:ahLst/>
              <a:cxnLst/>
              <a:rect l="l" t="t" r="r" b="b"/>
              <a:pathLst>
                <a:path w="120000" h="120000" extrusionOk="0">
                  <a:moveTo>
                    <a:pt x="75000" y="11275"/>
                  </a:moveTo>
                  <a:lnTo>
                    <a:pt x="75000" y="120000"/>
                  </a:lnTo>
                  <a:lnTo>
                    <a:pt x="46500" y="120000"/>
                  </a:lnTo>
                  <a:lnTo>
                    <a:pt x="46500" y="11275"/>
                  </a:lnTo>
                  <a:lnTo>
                    <a:pt x="0" y="11275"/>
                  </a:lnTo>
                  <a:lnTo>
                    <a:pt x="0" y="0"/>
                  </a:lnTo>
                  <a:lnTo>
                    <a:pt x="120000" y="0"/>
                  </a:lnTo>
                  <a:lnTo>
                    <a:pt x="120000" y="11275"/>
                  </a:lnTo>
                  <a:lnTo>
                    <a:pt x="75000"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14"/>
            <p:cNvSpPr/>
            <p:nvPr/>
          </p:nvSpPr>
          <p:spPr>
            <a:xfrm>
              <a:off x="7581226" y="4105933"/>
              <a:ext cx="51600" cy="111600"/>
            </a:xfrm>
            <a:custGeom>
              <a:avLst/>
              <a:gdLst/>
              <a:ahLst/>
              <a:cxnLst/>
              <a:rect l="l" t="t" r="r" b="b"/>
              <a:pathLst>
                <a:path w="120000" h="120000" extrusionOk="0">
                  <a:moveTo>
                    <a:pt x="0" y="120000"/>
                  </a:moveTo>
                  <a:lnTo>
                    <a:pt x="0" y="0"/>
                  </a:lnTo>
                  <a:lnTo>
                    <a:pt x="120000" y="0"/>
                  </a:lnTo>
                  <a:lnTo>
                    <a:pt x="120000" y="11275"/>
                  </a:lnTo>
                  <a:lnTo>
                    <a:pt x="34782" y="11275"/>
                  </a:lnTo>
                  <a:lnTo>
                    <a:pt x="34782" y="53154"/>
                  </a:lnTo>
                  <a:lnTo>
                    <a:pt x="111304" y="53154"/>
                  </a:lnTo>
                  <a:lnTo>
                    <a:pt x="111304" y="64429"/>
                  </a:lnTo>
                  <a:lnTo>
                    <a:pt x="34782" y="64429"/>
                  </a:lnTo>
                  <a:lnTo>
                    <a:pt x="34782" y="108724"/>
                  </a:lnTo>
                  <a:lnTo>
                    <a:pt x="120000" y="108724"/>
                  </a:lnTo>
                  <a:lnTo>
                    <a:pt x="120000" y="120000"/>
                  </a:lnTo>
                  <a:lnTo>
                    <a:pt x="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14"/>
            <p:cNvSpPr/>
            <p:nvPr/>
          </p:nvSpPr>
          <p:spPr>
            <a:xfrm>
              <a:off x="7656156" y="4105933"/>
              <a:ext cx="63600" cy="114000"/>
            </a:xfrm>
            <a:custGeom>
              <a:avLst/>
              <a:gdLst/>
              <a:ahLst/>
              <a:cxnLst/>
              <a:rect l="l" t="t" r="r" b="b"/>
              <a:pathLst>
                <a:path w="120000" h="120000" extrusionOk="0">
                  <a:moveTo>
                    <a:pt x="77419" y="120000"/>
                  </a:moveTo>
                  <a:cubicBezTo>
                    <a:pt x="27096" y="120000"/>
                    <a:pt x="0" y="91636"/>
                    <a:pt x="0" y="58909"/>
                  </a:cubicBezTo>
                  <a:cubicBezTo>
                    <a:pt x="0" y="26181"/>
                    <a:pt x="27096" y="0"/>
                    <a:pt x="77419" y="0"/>
                  </a:cubicBezTo>
                  <a:cubicBezTo>
                    <a:pt x="96774" y="0"/>
                    <a:pt x="108387" y="2181"/>
                    <a:pt x="116129" y="6545"/>
                  </a:cubicBezTo>
                  <a:cubicBezTo>
                    <a:pt x="112258" y="15272"/>
                    <a:pt x="112258" y="15272"/>
                    <a:pt x="112258" y="15272"/>
                  </a:cubicBezTo>
                  <a:cubicBezTo>
                    <a:pt x="104516" y="13090"/>
                    <a:pt x="96774" y="10909"/>
                    <a:pt x="81290" y="10909"/>
                  </a:cubicBezTo>
                  <a:cubicBezTo>
                    <a:pt x="42580" y="10909"/>
                    <a:pt x="27096" y="34909"/>
                    <a:pt x="27096" y="58909"/>
                  </a:cubicBezTo>
                  <a:cubicBezTo>
                    <a:pt x="27096" y="85090"/>
                    <a:pt x="42580" y="106909"/>
                    <a:pt x="81290" y="106909"/>
                  </a:cubicBezTo>
                  <a:cubicBezTo>
                    <a:pt x="92903" y="106909"/>
                    <a:pt x="104516" y="106909"/>
                    <a:pt x="112258" y="102545"/>
                  </a:cubicBezTo>
                  <a:cubicBezTo>
                    <a:pt x="120000" y="113454"/>
                    <a:pt x="120000" y="113454"/>
                    <a:pt x="120000" y="113454"/>
                  </a:cubicBezTo>
                  <a:cubicBezTo>
                    <a:pt x="108387" y="117818"/>
                    <a:pt x="92903" y="120000"/>
                    <a:pt x="77419"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14"/>
            <p:cNvSpPr/>
            <p:nvPr/>
          </p:nvSpPr>
          <p:spPr>
            <a:xfrm>
              <a:off x="7744574" y="4105933"/>
              <a:ext cx="70500" cy="111600"/>
            </a:xfrm>
            <a:custGeom>
              <a:avLst/>
              <a:gdLst/>
              <a:ahLst/>
              <a:cxnLst/>
              <a:rect l="l" t="t" r="r" b="b"/>
              <a:pathLst>
                <a:path w="120000" h="120000" extrusionOk="0">
                  <a:moveTo>
                    <a:pt x="95744" y="120000"/>
                  </a:moveTo>
                  <a:lnTo>
                    <a:pt x="95744" y="64429"/>
                  </a:lnTo>
                  <a:lnTo>
                    <a:pt x="24255" y="64429"/>
                  </a:lnTo>
                  <a:lnTo>
                    <a:pt x="24255" y="120000"/>
                  </a:lnTo>
                  <a:lnTo>
                    <a:pt x="0" y="120000"/>
                  </a:lnTo>
                  <a:lnTo>
                    <a:pt x="0" y="0"/>
                  </a:lnTo>
                  <a:lnTo>
                    <a:pt x="24255" y="0"/>
                  </a:lnTo>
                  <a:lnTo>
                    <a:pt x="24255" y="53154"/>
                  </a:lnTo>
                  <a:lnTo>
                    <a:pt x="95744" y="53154"/>
                  </a:lnTo>
                  <a:lnTo>
                    <a:pt x="95744" y="0"/>
                  </a:lnTo>
                  <a:lnTo>
                    <a:pt x="120000" y="0"/>
                  </a:lnTo>
                  <a:lnTo>
                    <a:pt x="120000" y="120000"/>
                  </a:lnTo>
                  <a:lnTo>
                    <a:pt x="95744"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14"/>
            <p:cNvSpPr/>
            <p:nvPr/>
          </p:nvSpPr>
          <p:spPr>
            <a:xfrm>
              <a:off x="7847979" y="4105933"/>
              <a:ext cx="80100" cy="111600"/>
            </a:xfrm>
            <a:custGeom>
              <a:avLst/>
              <a:gdLst/>
              <a:ahLst/>
              <a:cxnLst/>
              <a:rect l="l" t="t" r="r" b="b"/>
              <a:pathLst>
                <a:path w="120000" h="120000" extrusionOk="0">
                  <a:moveTo>
                    <a:pt x="101538" y="120000"/>
                  </a:moveTo>
                  <a:cubicBezTo>
                    <a:pt x="30769" y="33333"/>
                    <a:pt x="30769" y="33333"/>
                    <a:pt x="30769" y="33333"/>
                  </a:cubicBezTo>
                  <a:cubicBezTo>
                    <a:pt x="24615" y="24444"/>
                    <a:pt x="18461" y="17777"/>
                    <a:pt x="18461" y="17777"/>
                  </a:cubicBezTo>
                  <a:cubicBezTo>
                    <a:pt x="18461" y="17777"/>
                    <a:pt x="18461" y="17777"/>
                    <a:pt x="18461" y="17777"/>
                  </a:cubicBezTo>
                  <a:cubicBezTo>
                    <a:pt x="18461" y="17777"/>
                    <a:pt x="18461" y="26666"/>
                    <a:pt x="18461" y="33333"/>
                  </a:cubicBezTo>
                  <a:cubicBezTo>
                    <a:pt x="18461" y="120000"/>
                    <a:pt x="18461" y="120000"/>
                    <a:pt x="18461" y="120000"/>
                  </a:cubicBezTo>
                  <a:cubicBezTo>
                    <a:pt x="0" y="120000"/>
                    <a:pt x="0" y="120000"/>
                    <a:pt x="0" y="120000"/>
                  </a:cubicBezTo>
                  <a:cubicBezTo>
                    <a:pt x="0" y="0"/>
                    <a:pt x="0" y="0"/>
                    <a:pt x="0" y="0"/>
                  </a:cubicBezTo>
                  <a:cubicBezTo>
                    <a:pt x="24615" y="0"/>
                    <a:pt x="24615" y="0"/>
                    <a:pt x="24615" y="0"/>
                  </a:cubicBezTo>
                  <a:cubicBezTo>
                    <a:pt x="92307" y="84444"/>
                    <a:pt x="92307" y="84444"/>
                    <a:pt x="92307" y="84444"/>
                  </a:cubicBezTo>
                  <a:cubicBezTo>
                    <a:pt x="98461" y="91111"/>
                    <a:pt x="101538" y="97777"/>
                    <a:pt x="101538" y="97777"/>
                  </a:cubicBezTo>
                  <a:cubicBezTo>
                    <a:pt x="101538" y="97777"/>
                    <a:pt x="101538" y="97777"/>
                    <a:pt x="101538" y="97777"/>
                  </a:cubicBezTo>
                  <a:cubicBezTo>
                    <a:pt x="101538" y="97777"/>
                    <a:pt x="101538" y="91111"/>
                    <a:pt x="101538" y="84444"/>
                  </a:cubicBezTo>
                  <a:cubicBezTo>
                    <a:pt x="101538" y="0"/>
                    <a:pt x="101538" y="0"/>
                    <a:pt x="101538" y="0"/>
                  </a:cubicBezTo>
                  <a:cubicBezTo>
                    <a:pt x="120000" y="0"/>
                    <a:pt x="120000" y="0"/>
                    <a:pt x="120000" y="0"/>
                  </a:cubicBezTo>
                  <a:cubicBezTo>
                    <a:pt x="120000" y="120000"/>
                    <a:pt x="120000" y="120000"/>
                    <a:pt x="120000" y="120000"/>
                  </a:cubicBezTo>
                  <a:lnTo>
                    <a:pt x="101538"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14"/>
            <p:cNvSpPr/>
            <p:nvPr/>
          </p:nvSpPr>
          <p:spPr>
            <a:xfrm>
              <a:off x="7957377" y="4105933"/>
              <a:ext cx="81000" cy="114000"/>
            </a:xfrm>
            <a:custGeom>
              <a:avLst/>
              <a:gdLst/>
              <a:ahLst/>
              <a:cxnLst/>
              <a:rect l="l" t="t" r="r" b="b"/>
              <a:pathLst>
                <a:path w="120000" h="120000" extrusionOk="0">
                  <a:moveTo>
                    <a:pt x="58461" y="120000"/>
                  </a:moveTo>
                  <a:cubicBezTo>
                    <a:pt x="15384" y="120000"/>
                    <a:pt x="0" y="93818"/>
                    <a:pt x="0" y="58909"/>
                  </a:cubicBezTo>
                  <a:cubicBezTo>
                    <a:pt x="0" y="26181"/>
                    <a:pt x="15384" y="0"/>
                    <a:pt x="58461" y="0"/>
                  </a:cubicBezTo>
                  <a:cubicBezTo>
                    <a:pt x="101538" y="0"/>
                    <a:pt x="120000" y="26181"/>
                    <a:pt x="120000" y="58909"/>
                  </a:cubicBezTo>
                  <a:cubicBezTo>
                    <a:pt x="120000" y="93818"/>
                    <a:pt x="101538" y="120000"/>
                    <a:pt x="58461" y="120000"/>
                  </a:cubicBezTo>
                  <a:close/>
                  <a:moveTo>
                    <a:pt x="58461" y="8727"/>
                  </a:moveTo>
                  <a:cubicBezTo>
                    <a:pt x="27692" y="8727"/>
                    <a:pt x="21538" y="34909"/>
                    <a:pt x="21538" y="58909"/>
                  </a:cubicBezTo>
                  <a:cubicBezTo>
                    <a:pt x="21538" y="82909"/>
                    <a:pt x="27692" y="106909"/>
                    <a:pt x="58461" y="106909"/>
                  </a:cubicBezTo>
                  <a:cubicBezTo>
                    <a:pt x="89230" y="106909"/>
                    <a:pt x="95384" y="82909"/>
                    <a:pt x="95384" y="58909"/>
                  </a:cubicBezTo>
                  <a:cubicBezTo>
                    <a:pt x="95384" y="34909"/>
                    <a:pt x="89230" y="8727"/>
                    <a:pt x="58461" y="8727"/>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14"/>
            <p:cNvSpPr/>
            <p:nvPr/>
          </p:nvSpPr>
          <p:spPr>
            <a:xfrm>
              <a:off x="8066776" y="4105933"/>
              <a:ext cx="48000" cy="111600"/>
            </a:xfrm>
            <a:custGeom>
              <a:avLst/>
              <a:gdLst/>
              <a:ahLst/>
              <a:cxnLst/>
              <a:rect l="l" t="t" r="r" b="b"/>
              <a:pathLst>
                <a:path w="120000" h="120000" extrusionOk="0">
                  <a:moveTo>
                    <a:pt x="0" y="120000"/>
                  </a:moveTo>
                  <a:lnTo>
                    <a:pt x="0" y="0"/>
                  </a:lnTo>
                  <a:lnTo>
                    <a:pt x="35625" y="0"/>
                  </a:lnTo>
                  <a:lnTo>
                    <a:pt x="35625" y="108724"/>
                  </a:lnTo>
                  <a:lnTo>
                    <a:pt x="120000" y="108724"/>
                  </a:lnTo>
                  <a:lnTo>
                    <a:pt x="120000" y="120000"/>
                  </a:lnTo>
                  <a:lnTo>
                    <a:pt x="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14"/>
            <p:cNvSpPr/>
            <p:nvPr/>
          </p:nvSpPr>
          <p:spPr>
            <a:xfrm>
              <a:off x="8132715" y="4105933"/>
              <a:ext cx="78600" cy="114000"/>
            </a:xfrm>
            <a:custGeom>
              <a:avLst/>
              <a:gdLst/>
              <a:ahLst/>
              <a:cxnLst/>
              <a:rect l="l" t="t" r="r" b="b"/>
              <a:pathLst>
                <a:path w="120000" h="120000" extrusionOk="0">
                  <a:moveTo>
                    <a:pt x="60000" y="120000"/>
                  </a:moveTo>
                  <a:cubicBezTo>
                    <a:pt x="15789" y="120000"/>
                    <a:pt x="0" y="93818"/>
                    <a:pt x="0" y="58909"/>
                  </a:cubicBezTo>
                  <a:cubicBezTo>
                    <a:pt x="0" y="26181"/>
                    <a:pt x="15789" y="0"/>
                    <a:pt x="60000" y="0"/>
                  </a:cubicBezTo>
                  <a:cubicBezTo>
                    <a:pt x="104210" y="0"/>
                    <a:pt x="120000" y="26181"/>
                    <a:pt x="120000" y="58909"/>
                  </a:cubicBezTo>
                  <a:cubicBezTo>
                    <a:pt x="120000" y="93818"/>
                    <a:pt x="104210" y="120000"/>
                    <a:pt x="60000" y="120000"/>
                  </a:cubicBezTo>
                  <a:close/>
                  <a:moveTo>
                    <a:pt x="60000" y="8727"/>
                  </a:moveTo>
                  <a:cubicBezTo>
                    <a:pt x="28421" y="8727"/>
                    <a:pt x="22105" y="34909"/>
                    <a:pt x="22105" y="58909"/>
                  </a:cubicBezTo>
                  <a:cubicBezTo>
                    <a:pt x="22105" y="82909"/>
                    <a:pt x="28421" y="106909"/>
                    <a:pt x="60000" y="106909"/>
                  </a:cubicBezTo>
                  <a:cubicBezTo>
                    <a:pt x="91578" y="106909"/>
                    <a:pt x="97894" y="82909"/>
                    <a:pt x="97894" y="58909"/>
                  </a:cubicBezTo>
                  <a:cubicBezTo>
                    <a:pt x="97894" y="34909"/>
                    <a:pt x="91578" y="8727"/>
                    <a:pt x="60000" y="8727"/>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14"/>
            <p:cNvSpPr/>
            <p:nvPr/>
          </p:nvSpPr>
          <p:spPr>
            <a:xfrm>
              <a:off x="8238367" y="4105933"/>
              <a:ext cx="74100" cy="114000"/>
            </a:xfrm>
            <a:custGeom>
              <a:avLst/>
              <a:gdLst/>
              <a:ahLst/>
              <a:cxnLst/>
              <a:rect l="l" t="t" r="r" b="b"/>
              <a:pathLst>
                <a:path w="120000" h="120000" extrusionOk="0">
                  <a:moveTo>
                    <a:pt x="73333" y="120000"/>
                  </a:moveTo>
                  <a:cubicBezTo>
                    <a:pt x="33333" y="120000"/>
                    <a:pt x="0" y="100363"/>
                    <a:pt x="0" y="58909"/>
                  </a:cubicBezTo>
                  <a:cubicBezTo>
                    <a:pt x="0" y="19636"/>
                    <a:pt x="33333" y="0"/>
                    <a:pt x="73333" y="0"/>
                  </a:cubicBezTo>
                  <a:cubicBezTo>
                    <a:pt x="93333" y="0"/>
                    <a:pt x="106666" y="2181"/>
                    <a:pt x="116666" y="4363"/>
                  </a:cubicBezTo>
                  <a:cubicBezTo>
                    <a:pt x="110000" y="15272"/>
                    <a:pt x="110000" y="15272"/>
                    <a:pt x="110000" y="15272"/>
                  </a:cubicBezTo>
                  <a:cubicBezTo>
                    <a:pt x="103333" y="13090"/>
                    <a:pt x="93333" y="10909"/>
                    <a:pt x="76666" y="10909"/>
                  </a:cubicBezTo>
                  <a:cubicBezTo>
                    <a:pt x="43333" y="10909"/>
                    <a:pt x="23333" y="26181"/>
                    <a:pt x="23333" y="58909"/>
                  </a:cubicBezTo>
                  <a:cubicBezTo>
                    <a:pt x="23333" y="91636"/>
                    <a:pt x="46666" y="109090"/>
                    <a:pt x="73333" y="109090"/>
                  </a:cubicBezTo>
                  <a:cubicBezTo>
                    <a:pt x="86666" y="109090"/>
                    <a:pt x="93333" y="106909"/>
                    <a:pt x="96666" y="106909"/>
                  </a:cubicBezTo>
                  <a:cubicBezTo>
                    <a:pt x="96666" y="61090"/>
                    <a:pt x="96666" y="61090"/>
                    <a:pt x="96666" y="61090"/>
                  </a:cubicBezTo>
                  <a:cubicBezTo>
                    <a:pt x="66666" y="61090"/>
                    <a:pt x="66666" y="61090"/>
                    <a:pt x="66666" y="61090"/>
                  </a:cubicBezTo>
                  <a:cubicBezTo>
                    <a:pt x="66666" y="52363"/>
                    <a:pt x="66666" y="52363"/>
                    <a:pt x="66666" y="52363"/>
                  </a:cubicBezTo>
                  <a:cubicBezTo>
                    <a:pt x="120000" y="52363"/>
                    <a:pt x="120000" y="52363"/>
                    <a:pt x="120000" y="52363"/>
                  </a:cubicBezTo>
                  <a:cubicBezTo>
                    <a:pt x="120000" y="113454"/>
                    <a:pt x="120000" y="113454"/>
                    <a:pt x="120000" y="113454"/>
                  </a:cubicBezTo>
                  <a:cubicBezTo>
                    <a:pt x="110000" y="117818"/>
                    <a:pt x="96666" y="120000"/>
                    <a:pt x="73333"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14"/>
            <p:cNvSpPr/>
            <p:nvPr/>
          </p:nvSpPr>
          <p:spPr>
            <a:xfrm>
              <a:off x="8331281" y="4105933"/>
              <a:ext cx="76500" cy="111600"/>
            </a:xfrm>
            <a:custGeom>
              <a:avLst/>
              <a:gdLst/>
              <a:ahLst/>
              <a:cxnLst/>
              <a:rect l="l" t="t" r="r" b="b"/>
              <a:pathLst>
                <a:path w="120000" h="120000" extrusionOk="0">
                  <a:moveTo>
                    <a:pt x="71764" y="66845"/>
                  </a:moveTo>
                  <a:lnTo>
                    <a:pt x="71764" y="120000"/>
                  </a:lnTo>
                  <a:lnTo>
                    <a:pt x="48235" y="120000"/>
                  </a:lnTo>
                  <a:lnTo>
                    <a:pt x="48235" y="66845"/>
                  </a:lnTo>
                  <a:lnTo>
                    <a:pt x="0" y="0"/>
                  </a:lnTo>
                  <a:lnTo>
                    <a:pt x="25882" y="0"/>
                  </a:lnTo>
                  <a:lnTo>
                    <a:pt x="61176" y="55570"/>
                  </a:lnTo>
                  <a:lnTo>
                    <a:pt x="61176" y="55570"/>
                  </a:lnTo>
                  <a:lnTo>
                    <a:pt x="97647" y="0"/>
                  </a:lnTo>
                  <a:lnTo>
                    <a:pt x="120000" y="0"/>
                  </a:lnTo>
                  <a:lnTo>
                    <a:pt x="71764" y="6684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14"/>
            <p:cNvSpPr/>
            <p:nvPr/>
          </p:nvSpPr>
          <p:spPr>
            <a:xfrm>
              <a:off x="6963797" y="4263287"/>
              <a:ext cx="49500" cy="111600"/>
            </a:xfrm>
            <a:custGeom>
              <a:avLst/>
              <a:gdLst/>
              <a:ahLst/>
              <a:cxnLst/>
              <a:rect l="l" t="t" r="r" b="b"/>
              <a:pathLst>
                <a:path w="120000" h="120000" extrusionOk="0">
                  <a:moveTo>
                    <a:pt x="34545" y="11275"/>
                  </a:moveTo>
                  <a:lnTo>
                    <a:pt x="34545" y="53154"/>
                  </a:lnTo>
                  <a:lnTo>
                    <a:pt x="116363" y="53154"/>
                  </a:lnTo>
                  <a:lnTo>
                    <a:pt x="116363" y="64429"/>
                  </a:lnTo>
                  <a:lnTo>
                    <a:pt x="34545" y="64429"/>
                  </a:lnTo>
                  <a:lnTo>
                    <a:pt x="34545" y="120000"/>
                  </a:lnTo>
                  <a:lnTo>
                    <a:pt x="0" y="120000"/>
                  </a:lnTo>
                  <a:lnTo>
                    <a:pt x="0" y="0"/>
                  </a:lnTo>
                  <a:lnTo>
                    <a:pt x="120000" y="0"/>
                  </a:lnTo>
                  <a:lnTo>
                    <a:pt x="120000" y="11275"/>
                  </a:lnTo>
                  <a:lnTo>
                    <a:pt x="34545"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 name="Google Shape;84;p14"/>
            <p:cNvSpPr/>
            <p:nvPr/>
          </p:nvSpPr>
          <p:spPr>
            <a:xfrm>
              <a:off x="7040226" y="4263287"/>
              <a:ext cx="78600" cy="114000"/>
            </a:xfrm>
            <a:custGeom>
              <a:avLst/>
              <a:gdLst/>
              <a:ahLst/>
              <a:cxnLst/>
              <a:rect l="l" t="t" r="r" b="b"/>
              <a:pathLst>
                <a:path w="120000" h="120000" extrusionOk="0">
                  <a:moveTo>
                    <a:pt x="60000" y="120000"/>
                  </a:moveTo>
                  <a:cubicBezTo>
                    <a:pt x="15789" y="120000"/>
                    <a:pt x="0" y="93818"/>
                    <a:pt x="0" y="58909"/>
                  </a:cubicBezTo>
                  <a:cubicBezTo>
                    <a:pt x="0" y="26181"/>
                    <a:pt x="15789" y="0"/>
                    <a:pt x="60000" y="0"/>
                  </a:cubicBezTo>
                  <a:cubicBezTo>
                    <a:pt x="104210" y="0"/>
                    <a:pt x="120000" y="26181"/>
                    <a:pt x="120000" y="58909"/>
                  </a:cubicBezTo>
                  <a:cubicBezTo>
                    <a:pt x="120000" y="93818"/>
                    <a:pt x="104210" y="120000"/>
                    <a:pt x="60000" y="120000"/>
                  </a:cubicBezTo>
                  <a:close/>
                  <a:moveTo>
                    <a:pt x="60000" y="8727"/>
                  </a:moveTo>
                  <a:cubicBezTo>
                    <a:pt x="28421" y="8727"/>
                    <a:pt x="22105" y="34909"/>
                    <a:pt x="22105" y="58909"/>
                  </a:cubicBezTo>
                  <a:cubicBezTo>
                    <a:pt x="22105" y="82909"/>
                    <a:pt x="28421" y="106909"/>
                    <a:pt x="60000" y="106909"/>
                  </a:cubicBezTo>
                  <a:cubicBezTo>
                    <a:pt x="91578" y="106909"/>
                    <a:pt x="97894" y="82909"/>
                    <a:pt x="97894" y="58909"/>
                  </a:cubicBezTo>
                  <a:cubicBezTo>
                    <a:pt x="97894" y="34909"/>
                    <a:pt x="91578" y="8727"/>
                    <a:pt x="60000" y="8727"/>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14"/>
            <p:cNvSpPr/>
            <p:nvPr/>
          </p:nvSpPr>
          <p:spPr>
            <a:xfrm>
              <a:off x="7154121" y="4263287"/>
              <a:ext cx="68100" cy="111600"/>
            </a:xfrm>
            <a:custGeom>
              <a:avLst/>
              <a:gdLst/>
              <a:ahLst/>
              <a:cxnLst/>
              <a:rect l="l" t="t" r="r" b="b"/>
              <a:pathLst>
                <a:path w="120000" h="120000" extrusionOk="0">
                  <a:moveTo>
                    <a:pt x="87272" y="120000"/>
                  </a:moveTo>
                  <a:cubicBezTo>
                    <a:pt x="25454" y="64444"/>
                    <a:pt x="25454" y="64444"/>
                    <a:pt x="25454"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7272" y="2222"/>
                    <a:pt x="25454" y="0"/>
                    <a:pt x="47272" y="0"/>
                  </a:cubicBezTo>
                  <a:cubicBezTo>
                    <a:pt x="90909" y="0"/>
                    <a:pt x="112727" y="11111"/>
                    <a:pt x="112727" y="33333"/>
                  </a:cubicBezTo>
                  <a:cubicBezTo>
                    <a:pt x="112727" y="55555"/>
                    <a:pt x="90909" y="66666"/>
                    <a:pt x="54545" y="66666"/>
                  </a:cubicBezTo>
                  <a:cubicBezTo>
                    <a:pt x="54545" y="66666"/>
                    <a:pt x="54545" y="66666"/>
                    <a:pt x="54545" y="66666"/>
                  </a:cubicBezTo>
                  <a:cubicBezTo>
                    <a:pt x="120000" y="120000"/>
                    <a:pt x="120000" y="120000"/>
                    <a:pt x="120000" y="120000"/>
                  </a:cubicBezTo>
                  <a:lnTo>
                    <a:pt x="87272" y="120000"/>
                  </a:lnTo>
                  <a:close/>
                  <a:moveTo>
                    <a:pt x="47272" y="8888"/>
                  </a:moveTo>
                  <a:cubicBezTo>
                    <a:pt x="36363" y="8888"/>
                    <a:pt x="29090" y="8888"/>
                    <a:pt x="25454" y="11111"/>
                  </a:cubicBezTo>
                  <a:cubicBezTo>
                    <a:pt x="25454" y="60000"/>
                    <a:pt x="25454" y="60000"/>
                    <a:pt x="25454" y="60000"/>
                  </a:cubicBezTo>
                  <a:cubicBezTo>
                    <a:pt x="25454" y="62222"/>
                    <a:pt x="32727" y="62222"/>
                    <a:pt x="40000" y="62222"/>
                  </a:cubicBezTo>
                  <a:cubicBezTo>
                    <a:pt x="72727" y="62222"/>
                    <a:pt x="87272" y="51111"/>
                    <a:pt x="87272" y="35555"/>
                  </a:cubicBezTo>
                  <a:cubicBezTo>
                    <a:pt x="87272" y="17777"/>
                    <a:pt x="76363" y="8888"/>
                    <a:pt x="47272"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 name="Google Shape;86;p14"/>
            <p:cNvSpPr/>
            <p:nvPr/>
          </p:nvSpPr>
          <p:spPr>
            <a:xfrm>
              <a:off x="7302484" y="4263287"/>
              <a:ext cx="60000" cy="114000"/>
            </a:xfrm>
            <a:custGeom>
              <a:avLst/>
              <a:gdLst/>
              <a:ahLst/>
              <a:cxnLst/>
              <a:rect l="l" t="t" r="r" b="b"/>
              <a:pathLst>
                <a:path w="120000" h="120000" extrusionOk="0">
                  <a:moveTo>
                    <a:pt x="53793" y="120000"/>
                  </a:moveTo>
                  <a:cubicBezTo>
                    <a:pt x="24827" y="120000"/>
                    <a:pt x="12413" y="117818"/>
                    <a:pt x="0" y="113454"/>
                  </a:cubicBezTo>
                  <a:cubicBezTo>
                    <a:pt x="8275" y="102545"/>
                    <a:pt x="8275" y="102545"/>
                    <a:pt x="8275" y="102545"/>
                  </a:cubicBezTo>
                  <a:cubicBezTo>
                    <a:pt x="16551" y="104727"/>
                    <a:pt x="28965" y="106909"/>
                    <a:pt x="45517" y="106909"/>
                  </a:cubicBezTo>
                  <a:cubicBezTo>
                    <a:pt x="70344" y="106909"/>
                    <a:pt x="86896" y="98181"/>
                    <a:pt x="86896" y="85090"/>
                  </a:cubicBezTo>
                  <a:cubicBezTo>
                    <a:pt x="86896" y="74181"/>
                    <a:pt x="78620" y="69818"/>
                    <a:pt x="49655" y="63272"/>
                  </a:cubicBezTo>
                  <a:cubicBezTo>
                    <a:pt x="12413" y="54545"/>
                    <a:pt x="4137" y="43636"/>
                    <a:pt x="4137" y="32727"/>
                  </a:cubicBezTo>
                  <a:cubicBezTo>
                    <a:pt x="4137" y="13090"/>
                    <a:pt x="24827" y="0"/>
                    <a:pt x="66206" y="0"/>
                  </a:cubicBezTo>
                  <a:cubicBezTo>
                    <a:pt x="86896" y="0"/>
                    <a:pt x="99310" y="2181"/>
                    <a:pt x="111724" y="4363"/>
                  </a:cubicBezTo>
                  <a:cubicBezTo>
                    <a:pt x="103448" y="15272"/>
                    <a:pt x="103448" y="15272"/>
                    <a:pt x="103448" y="15272"/>
                  </a:cubicBezTo>
                  <a:cubicBezTo>
                    <a:pt x="95172" y="13090"/>
                    <a:pt x="82758" y="8727"/>
                    <a:pt x="70344" y="8727"/>
                  </a:cubicBezTo>
                  <a:cubicBezTo>
                    <a:pt x="45517" y="8727"/>
                    <a:pt x="33103" y="17454"/>
                    <a:pt x="33103" y="30545"/>
                  </a:cubicBezTo>
                  <a:cubicBezTo>
                    <a:pt x="33103" y="41454"/>
                    <a:pt x="49655" y="48000"/>
                    <a:pt x="70344" y="52363"/>
                  </a:cubicBezTo>
                  <a:cubicBezTo>
                    <a:pt x="111724" y="61090"/>
                    <a:pt x="120000" y="74181"/>
                    <a:pt x="120000" y="85090"/>
                  </a:cubicBezTo>
                  <a:cubicBezTo>
                    <a:pt x="120000" y="104727"/>
                    <a:pt x="91034" y="120000"/>
                    <a:pt x="53793"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 name="Google Shape;87;p14"/>
            <p:cNvSpPr/>
            <p:nvPr/>
          </p:nvSpPr>
          <p:spPr>
            <a:xfrm>
              <a:off x="7391651" y="4263287"/>
              <a:ext cx="109500" cy="111600"/>
            </a:xfrm>
            <a:custGeom>
              <a:avLst/>
              <a:gdLst/>
              <a:ahLst/>
              <a:cxnLst/>
              <a:rect l="l" t="t" r="r" b="b"/>
              <a:pathLst>
                <a:path w="120000" h="120000" extrusionOk="0">
                  <a:moveTo>
                    <a:pt x="104150" y="120000"/>
                  </a:moveTo>
                  <a:cubicBezTo>
                    <a:pt x="104150" y="117777"/>
                    <a:pt x="95094" y="31111"/>
                    <a:pt x="95094" y="31111"/>
                  </a:cubicBezTo>
                  <a:cubicBezTo>
                    <a:pt x="92830" y="22222"/>
                    <a:pt x="92830" y="15555"/>
                    <a:pt x="92830" y="15555"/>
                  </a:cubicBezTo>
                  <a:cubicBezTo>
                    <a:pt x="92830" y="15555"/>
                    <a:pt x="92830" y="15555"/>
                    <a:pt x="92830" y="15555"/>
                  </a:cubicBezTo>
                  <a:cubicBezTo>
                    <a:pt x="92830" y="15555"/>
                    <a:pt x="92830" y="22222"/>
                    <a:pt x="90566" y="31111"/>
                  </a:cubicBezTo>
                  <a:cubicBezTo>
                    <a:pt x="90566" y="31111"/>
                    <a:pt x="65660" y="117777"/>
                    <a:pt x="63396" y="120000"/>
                  </a:cubicBezTo>
                  <a:cubicBezTo>
                    <a:pt x="54339" y="120000"/>
                    <a:pt x="54339" y="120000"/>
                    <a:pt x="54339" y="120000"/>
                  </a:cubicBezTo>
                  <a:cubicBezTo>
                    <a:pt x="52075" y="117777"/>
                    <a:pt x="27169" y="31111"/>
                    <a:pt x="27169" y="31111"/>
                  </a:cubicBezTo>
                  <a:cubicBezTo>
                    <a:pt x="24905" y="24444"/>
                    <a:pt x="24905" y="15555"/>
                    <a:pt x="24905" y="15555"/>
                  </a:cubicBezTo>
                  <a:cubicBezTo>
                    <a:pt x="24905" y="15555"/>
                    <a:pt x="24905" y="15555"/>
                    <a:pt x="24905" y="15555"/>
                  </a:cubicBezTo>
                  <a:cubicBezTo>
                    <a:pt x="24905" y="15555"/>
                    <a:pt x="24905" y="24444"/>
                    <a:pt x="22641" y="31111"/>
                  </a:cubicBezTo>
                  <a:cubicBezTo>
                    <a:pt x="22641" y="31111"/>
                    <a:pt x="13584" y="117777"/>
                    <a:pt x="13584" y="120000"/>
                  </a:cubicBezTo>
                  <a:cubicBezTo>
                    <a:pt x="0" y="120000"/>
                    <a:pt x="0" y="120000"/>
                    <a:pt x="0" y="120000"/>
                  </a:cubicBezTo>
                  <a:cubicBezTo>
                    <a:pt x="13584" y="0"/>
                    <a:pt x="13584" y="0"/>
                    <a:pt x="13584" y="0"/>
                  </a:cubicBezTo>
                  <a:cubicBezTo>
                    <a:pt x="31698" y="0"/>
                    <a:pt x="31698" y="0"/>
                    <a:pt x="31698" y="0"/>
                  </a:cubicBezTo>
                  <a:cubicBezTo>
                    <a:pt x="56603" y="86666"/>
                    <a:pt x="56603" y="86666"/>
                    <a:pt x="56603" y="86666"/>
                  </a:cubicBezTo>
                  <a:cubicBezTo>
                    <a:pt x="58867" y="95555"/>
                    <a:pt x="58867" y="100000"/>
                    <a:pt x="58867" y="100000"/>
                  </a:cubicBezTo>
                  <a:cubicBezTo>
                    <a:pt x="58867" y="100000"/>
                    <a:pt x="58867" y="100000"/>
                    <a:pt x="58867" y="100000"/>
                  </a:cubicBezTo>
                  <a:cubicBezTo>
                    <a:pt x="58867" y="100000"/>
                    <a:pt x="61132" y="95555"/>
                    <a:pt x="63396" y="86666"/>
                  </a:cubicBezTo>
                  <a:cubicBezTo>
                    <a:pt x="88301" y="0"/>
                    <a:pt x="88301" y="0"/>
                    <a:pt x="88301" y="0"/>
                  </a:cubicBezTo>
                  <a:cubicBezTo>
                    <a:pt x="104150" y="0"/>
                    <a:pt x="104150" y="0"/>
                    <a:pt x="104150" y="0"/>
                  </a:cubicBezTo>
                  <a:cubicBezTo>
                    <a:pt x="120000" y="120000"/>
                    <a:pt x="120000" y="120000"/>
                    <a:pt x="120000" y="120000"/>
                  </a:cubicBezTo>
                  <a:lnTo>
                    <a:pt x="10415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14"/>
            <p:cNvSpPr/>
            <p:nvPr/>
          </p:nvSpPr>
          <p:spPr>
            <a:xfrm>
              <a:off x="7523529" y="4263287"/>
              <a:ext cx="89100" cy="111600"/>
            </a:xfrm>
            <a:custGeom>
              <a:avLst/>
              <a:gdLst/>
              <a:ahLst/>
              <a:cxnLst/>
              <a:rect l="l" t="t" r="r" b="b"/>
              <a:pathLst>
                <a:path w="120000" h="120000" extrusionOk="0">
                  <a:moveTo>
                    <a:pt x="97674" y="120000"/>
                  </a:moveTo>
                  <a:cubicBezTo>
                    <a:pt x="83720" y="84444"/>
                    <a:pt x="83720" y="84444"/>
                    <a:pt x="83720" y="84444"/>
                  </a:cubicBezTo>
                  <a:cubicBezTo>
                    <a:pt x="33488" y="84444"/>
                    <a:pt x="33488" y="84444"/>
                    <a:pt x="33488" y="84444"/>
                  </a:cubicBezTo>
                  <a:cubicBezTo>
                    <a:pt x="19534" y="120000"/>
                    <a:pt x="19534" y="120000"/>
                    <a:pt x="19534" y="120000"/>
                  </a:cubicBezTo>
                  <a:cubicBezTo>
                    <a:pt x="0" y="120000"/>
                    <a:pt x="0" y="120000"/>
                    <a:pt x="0" y="120000"/>
                  </a:cubicBezTo>
                  <a:cubicBezTo>
                    <a:pt x="50232" y="0"/>
                    <a:pt x="50232" y="0"/>
                    <a:pt x="50232" y="0"/>
                  </a:cubicBezTo>
                  <a:cubicBezTo>
                    <a:pt x="69767" y="0"/>
                    <a:pt x="69767" y="0"/>
                    <a:pt x="69767" y="0"/>
                  </a:cubicBezTo>
                  <a:cubicBezTo>
                    <a:pt x="120000" y="120000"/>
                    <a:pt x="120000" y="120000"/>
                    <a:pt x="120000" y="120000"/>
                  </a:cubicBezTo>
                  <a:lnTo>
                    <a:pt x="97674" y="120000"/>
                  </a:lnTo>
                  <a:close/>
                  <a:moveTo>
                    <a:pt x="64186" y="28888"/>
                  </a:moveTo>
                  <a:cubicBezTo>
                    <a:pt x="58604" y="20000"/>
                    <a:pt x="58604" y="15555"/>
                    <a:pt x="58604" y="15555"/>
                  </a:cubicBezTo>
                  <a:cubicBezTo>
                    <a:pt x="58604" y="15555"/>
                    <a:pt x="58604" y="15555"/>
                    <a:pt x="58604" y="15555"/>
                  </a:cubicBezTo>
                  <a:cubicBezTo>
                    <a:pt x="58604" y="15555"/>
                    <a:pt x="58604" y="20000"/>
                    <a:pt x="53023" y="28888"/>
                  </a:cubicBezTo>
                  <a:cubicBezTo>
                    <a:pt x="36279" y="75555"/>
                    <a:pt x="36279" y="75555"/>
                    <a:pt x="36279" y="75555"/>
                  </a:cubicBezTo>
                  <a:cubicBezTo>
                    <a:pt x="80930" y="75555"/>
                    <a:pt x="80930" y="75555"/>
                    <a:pt x="80930" y="75555"/>
                  </a:cubicBezTo>
                  <a:lnTo>
                    <a:pt x="64186" y="28888"/>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14"/>
            <p:cNvSpPr/>
            <p:nvPr/>
          </p:nvSpPr>
          <p:spPr>
            <a:xfrm>
              <a:off x="7639671" y="4263287"/>
              <a:ext cx="68100" cy="111600"/>
            </a:xfrm>
            <a:custGeom>
              <a:avLst/>
              <a:gdLst/>
              <a:ahLst/>
              <a:cxnLst/>
              <a:rect l="l" t="t" r="r" b="b"/>
              <a:pathLst>
                <a:path w="120000" h="120000" extrusionOk="0">
                  <a:moveTo>
                    <a:pt x="90909" y="120000"/>
                  </a:moveTo>
                  <a:cubicBezTo>
                    <a:pt x="25454" y="64444"/>
                    <a:pt x="25454" y="64444"/>
                    <a:pt x="25454"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10909" y="2222"/>
                    <a:pt x="29090" y="0"/>
                    <a:pt x="47272" y="0"/>
                  </a:cubicBezTo>
                  <a:cubicBezTo>
                    <a:pt x="94545" y="0"/>
                    <a:pt x="116363" y="11111"/>
                    <a:pt x="116363" y="33333"/>
                  </a:cubicBezTo>
                  <a:cubicBezTo>
                    <a:pt x="116363" y="55555"/>
                    <a:pt x="90909" y="66666"/>
                    <a:pt x="58181" y="66666"/>
                  </a:cubicBezTo>
                  <a:cubicBezTo>
                    <a:pt x="58181" y="66666"/>
                    <a:pt x="58181" y="66666"/>
                    <a:pt x="58181" y="66666"/>
                  </a:cubicBezTo>
                  <a:cubicBezTo>
                    <a:pt x="120000" y="120000"/>
                    <a:pt x="120000" y="120000"/>
                    <a:pt x="120000" y="120000"/>
                  </a:cubicBezTo>
                  <a:lnTo>
                    <a:pt x="90909" y="120000"/>
                  </a:lnTo>
                  <a:close/>
                  <a:moveTo>
                    <a:pt x="47272" y="8888"/>
                  </a:moveTo>
                  <a:cubicBezTo>
                    <a:pt x="40000" y="8888"/>
                    <a:pt x="32727" y="8888"/>
                    <a:pt x="25454" y="11111"/>
                  </a:cubicBezTo>
                  <a:cubicBezTo>
                    <a:pt x="25454" y="60000"/>
                    <a:pt x="25454" y="60000"/>
                    <a:pt x="25454" y="60000"/>
                  </a:cubicBezTo>
                  <a:cubicBezTo>
                    <a:pt x="29090" y="62222"/>
                    <a:pt x="36363" y="62222"/>
                    <a:pt x="43636" y="62222"/>
                  </a:cubicBezTo>
                  <a:cubicBezTo>
                    <a:pt x="76363" y="62222"/>
                    <a:pt x="90909" y="51111"/>
                    <a:pt x="90909" y="35555"/>
                  </a:cubicBezTo>
                  <a:cubicBezTo>
                    <a:pt x="90909" y="17777"/>
                    <a:pt x="76363" y="8888"/>
                    <a:pt x="47272"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14"/>
            <p:cNvSpPr/>
            <p:nvPr/>
          </p:nvSpPr>
          <p:spPr>
            <a:xfrm>
              <a:off x="7728090" y="4263287"/>
              <a:ext cx="60000" cy="111600"/>
            </a:xfrm>
            <a:custGeom>
              <a:avLst/>
              <a:gdLst/>
              <a:ahLst/>
              <a:cxnLst/>
              <a:rect l="l" t="t" r="r" b="b"/>
              <a:pathLst>
                <a:path w="120000" h="120000" extrusionOk="0">
                  <a:moveTo>
                    <a:pt x="75000" y="11275"/>
                  </a:moveTo>
                  <a:lnTo>
                    <a:pt x="75000" y="120000"/>
                  </a:lnTo>
                  <a:lnTo>
                    <a:pt x="45000" y="120000"/>
                  </a:lnTo>
                  <a:lnTo>
                    <a:pt x="45000" y="11275"/>
                  </a:lnTo>
                  <a:lnTo>
                    <a:pt x="0" y="11275"/>
                  </a:lnTo>
                  <a:lnTo>
                    <a:pt x="0" y="0"/>
                  </a:lnTo>
                  <a:lnTo>
                    <a:pt x="120000" y="0"/>
                  </a:lnTo>
                  <a:lnTo>
                    <a:pt x="120000" y="11275"/>
                  </a:lnTo>
                  <a:lnTo>
                    <a:pt x="75000"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14"/>
            <p:cNvSpPr/>
            <p:nvPr/>
          </p:nvSpPr>
          <p:spPr>
            <a:xfrm>
              <a:off x="7817257" y="4263287"/>
              <a:ext cx="51600" cy="111600"/>
            </a:xfrm>
            <a:custGeom>
              <a:avLst/>
              <a:gdLst/>
              <a:ahLst/>
              <a:cxnLst/>
              <a:rect l="l" t="t" r="r" b="b"/>
              <a:pathLst>
                <a:path w="120000" h="120000" extrusionOk="0">
                  <a:moveTo>
                    <a:pt x="0" y="120000"/>
                  </a:moveTo>
                  <a:lnTo>
                    <a:pt x="0" y="0"/>
                  </a:lnTo>
                  <a:lnTo>
                    <a:pt x="120000" y="0"/>
                  </a:lnTo>
                  <a:lnTo>
                    <a:pt x="120000" y="11275"/>
                  </a:lnTo>
                  <a:lnTo>
                    <a:pt x="33043" y="11275"/>
                  </a:lnTo>
                  <a:lnTo>
                    <a:pt x="33043" y="53154"/>
                  </a:lnTo>
                  <a:lnTo>
                    <a:pt x="109565" y="53154"/>
                  </a:lnTo>
                  <a:lnTo>
                    <a:pt x="109565" y="64429"/>
                  </a:lnTo>
                  <a:lnTo>
                    <a:pt x="33043" y="64429"/>
                  </a:lnTo>
                  <a:lnTo>
                    <a:pt x="33043" y="108724"/>
                  </a:lnTo>
                  <a:lnTo>
                    <a:pt x="120000" y="108724"/>
                  </a:lnTo>
                  <a:lnTo>
                    <a:pt x="120000" y="120000"/>
                  </a:lnTo>
                  <a:lnTo>
                    <a:pt x="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14"/>
            <p:cNvSpPr/>
            <p:nvPr/>
          </p:nvSpPr>
          <p:spPr>
            <a:xfrm>
              <a:off x="7901929" y="4263287"/>
              <a:ext cx="68100" cy="111600"/>
            </a:xfrm>
            <a:custGeom>
              <a:avLst/>
              <a:gdLst/>
              <a:ahLst/>
              <a:cxnLst/>
              <a:rect l="l" t="t" r="r" b="b"/>
              <a:pathLst>
                <a:path w="120000" h="120000" extrusionOk="0">
                  <a:moveTo>
                    <a:pt x="87272" y="120000"/>
                  </a:moveTo>
                  <a:cubicBezTo>
                    <a:pt x="25454" y="64444"/>
                    <a:pt x="25454" y="64444"/>
                    <a:pt x="25454"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7272" y="2222"/>
                    <a:pt x="25454" y="0"/>
                    <a:pt x="47272" y="0"/>
                  </a:cubicBezTo>
                  <a:cubicBezTo>
                    <a:pt x="90909" y="0"/>
                    <a:pt x="112727" y="11111"/>
                    <a:pt x="112727" y="33333"/>
                  </a:cubicBezTo>
                  <a:cubicBezTo>
                    <a:pt x="112727" y="55555"/>
                    <a:pt x="90909" y="66666"/>
                    <a:pt x="54545" y="66666"/>
                  </a:cubicBezTo>
                  <a:cubicBezTo>
                    <a:pt x="54545" y="66666"/>
                    <a:pt x="54545" y="66666"/>
                    <a:pt x="54545" y="66666"/>
                  </a:cubicBezTo>
                  <a:cubicBezTo>
                    <a:pt x="120000" y="120000"/>
                    <a:pt x="120000" y="120000"/>
                    <a:pt x="120000" y="120000"/>
                  </a:cubicBezTo>
                  <a:lnTo>
                    <a:pt x="87272" y="120000"/>
                  </a:lnTo>
                  <a:close/>
                  <a:moveTo>
                    <a:pt x="47272" y="8888"/>
                  </a:moveTo>
                  <a:cubicBezTo>
                    <a:pt x="36363" y="8888"/>
                    <a:pt x="29090" y="8888"/>
                    <a:pt x="25454" y="11111"/>
                  </a:cubicBezTo>
                  <a:cubicBezTo>
                    <a:pt x="25454" y="60000"/>
                    <a:pt x="25454" y="60000"/>
                    <a:pt x="25454" y="60000"/>
                  </a:cubicBezTo>
                  <a:cubicBezTo>
                    <a:pt x="25454" y="62222"/>
                    <a:pt x="32727" y="62222"/>
                    <a:pt x="40000" y="62222"/>
                  </a:cubicBezTo>
                  <a:cubicBezTo>
                    <a:pt x="72727" y="62222"/>
                    <a:pt x="87272" y="51111"/>
                    <a:pt x="87272" y="35555"/>
                  </a:cubicBezTo>
                  <a:cubicBezTo>
                    <a:pt x="87272" y="17777"/>
                    <a:pt x="76363" y="8888"/>
                    <a:pt x="47272"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14"/>
            <p:cNvSpPr/>
            <p:nvPr/>
          </p:nvSpPr>
          <p:spPr>
            <a:xfrm>
              <a:off x="8052539" y="4263287"/>
              <a:ext cx="63600" cy="114000"/>
            </a:xfrm>
            <a:custGeom>
              <a:avLst/>
              <a:gdLst/>
              <a:ahLst/>
              <a:cxnLst/>
              <a:rect l="l" t="t" r="r" b="b"/>
              <a:pathLst>
                <a:path w="120000" h="120000" extrusionOk="0">
                  <a:moveTo>
                    <a:pt x="77419" y="120000"/>
                  </a:moveTo>
                  <a:cubicBezTo>
                    <a:pt x="27096" y="120000"/>
                    <a:pt x="0" y="91636"/>
                    <a:pt x="0" y="58909"/>
                  </a:cubicBezTo>
                  <a:cubicBezTo>
                    <a:pt x="0" y="26181"/>
                    <a:pt x="27096" y="0"/>
                    <a:pt x="77419" y="0"/>
                  </a:cubicBezTo>
                  <a:cubicBezTo>
                    <a:pt x="96774" y="0"/>
                    <a:pt x="108387" y="2181"/>
                    <a:pt x="116129" y="6545"/>
                  </a:cubicBezTo>
                  <a:cubicBezTo>
                    <a:pt x="112258" y="15272"/>
                    <a:pt x="112258" y="15272"/>
                    <a:pt x="112258" y="15272"/>
                  </a:cubicBezTo>
                  <a:cubicBezTo>
                    <a:pt x="104516" y="13090"/>
                    <a:pt x="96774" y="10909"/>
                    <a:pt x="81290" y="10909"/>
                  </a:cubicBezTo>
                  <a:cubicBezTo>
                    <a:pt x="42580" y="10909"/>
                    <a:pt x="27096" y="34909"/>
                    <a:pt x="27096" y="58909"/>
                  </a:cubicBezTo>
                  <a:cubicBezTo>
                    <a:pt x="27096" y="85090"/>
                    <a:pt x="42580" y="106909"/>
                    <a:pt x="81290" y="106909"/>
                  </a:cubicBezTo>
                  <a:cubicBezTo>
                    <a:pt x="92903" y="106909"/>
                    <a:pt x="104516" y="106909"/>
                    <a:pt x="112258" y="102545"/>
                  </a:cubicBezTo>
                  <a:cubicBezTo>
                    <a:pt x="120000" y="113454"/>
                    <a:pt x="120000" y="113454"/>
                    <a:pt x="120000" y="113454"/>
                  </a:cubicBezTo>
                  <a:cubicBezTo>
                    <a:pt x="108387" y="117818"/>
                    <a:pt x="92903" y="120000"/>
                    <a:pt x="77419"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14"/>
            <p:cNvSpPr/>
            <p:nvPr/>
          </p:nvSpPr>
          <p:spPr>
            <a:xfrm>
              <a:off x="8134963" y="4263287"/>
              <a:ext cx="89100" cy="111600"/>
            </a:xfrm>
            <a:custGeom>
              <a:avLst/>
              <a:gdLst/>
              <a:ahLst/>
              <a:cxnLst/>
              <a:rect l="l" t="t" r="r" b="b"/>
              <a:pathLst>
                <a:path w="120000" h="120000" extrusionOk="0">
                  <a:moveTo>
                    <a:pt x="100465" y="120000"/>
                  </a:moveTo>
                  <a:cubicBezTo>
                    <a:pt x="83720" y="84444"/>
                    <a:pt x="83720" y="84444"/>
                    <a:pt x="83720" y="84444"/>
                  </a:cubicBezTo>
                  <a:cubicBezTo>
                    <a:pt x="33488" y="84444"/>
                    <a:pt x="33488" y="84444"/>
                    <a:pt x="33488" y="84444"/>
                  </a:cubicBezTo>
                  <a:cubicBezTo>
                    <a:pt x="19534" y="120000"/>
                    <a:pt x="19534" y="120000"/>
                    <a:pt x="19534" y="120000"/>
                  </a:cubicBezTo>
                  <a:cubicBezTo>
                    <a:pt x="0" y="120000"/>
                    <a:pt x="0" y="120000"/>
                    <a:pt x="0" y="120000"/>
                  </a:cubicBezTo>
                  <a:cubicBezTo>
                    <a:pt x="50232" y="0"/>
                    <a:pt x="50232" y="0"/>
                    <a:pt x="50232" y="0"/>
                  </a:cubicBezTo>
                  <a:cubicBezTo>
                    <a:pt x="69767" y="0"/>
                    <a:pt x="69767" y="0"/>
                    <a:pt x="69767" y="0"/>
                  </a:cubicBezTo>
                  <a:cubicBezTo>
                    <a:pt x="120000" y="120000"/>
                    <a:pt x="120000" y="120000"/>
                    <a:pt x="120000" y="120000"/>
                  </a:cubicBezTo>
                  <a:lnTo>
                    <a:pt x="100465" y="120000"/>
                  </a:lnTo>
                  <a:close/>
                  <a:moveTo>
                    <a:pt x="64186" y="28888"/>
                  </a:moveTo>
                  <a:cubicBezTo>
                    <a:pt x="61395" y="20000"/>
                    <a:pt x="58604" y="15555"/>
                    <a:pt x="58604" y="15555"/>
                  </a:cubicBezTo>
                  <a:cubicBezTo>
                    <a:pt x="58604" y="15555"/>
                    <a:pt x="58604" y="15555"/>
                    <a:pt x="58604" y="15555"/>
                  </a:cubicBezTo>
                  <a:cubicBezTo>
                    <a:pt x="58604" y="15555"/>
                    <a:pt x="58604" y="20000"/>
                    <a:pt x="55813" y="28888"/>
                  </a:cubicBezTo>
                  <a:cubicBezTo>
                    <a:pt x="36279" y="75555"/>
                    <a:pt x="36279" y="75555"/>
                    <a:pt x="36279" y="75555"/>
                  </a:cubicBezTo>
                  <a:cubicBezTo>
                    <a:pt x="80930" y="75555"/>
                    <a:pt x="80930" y="75555"/>
                    <a:pt x="80930" y="75555"/>
                  </a:cubicBezTo>
                  <a:lnTo>
                    <a:pt x="64186" y="28888"/>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14"/>
            <p:cNvSpPr/>
            <p:nvPr/>
          </p:nvSpPr>
          <p:spPr>
            <a:xfrm>
              <a:off x="8250356" y="4263287"/>
              <a:ext cx="68100" cy="111600"/>
            </a:xfrm>
            <a:custGeom>
              <a:avLst/>
              <a:gdLst/>
              <a:ahLst/>
              <a:cxnLst/>
              <a:rect l="l" t="t" r="r" b="b"/>
              <a:pathLst>
                <a:path w="120000" h="120000" extrusionOk="0">
                  <a:moveTo>
                    <a:pt x="90909" y="120000"/>
                  </a:moveTo>
                  <a:cubicBezTo>
                    <a:pt x="29090" y="64444"/>
                    <a:pt x="29090" y="64444"/>
                    <a:pt x="29090"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10909" y="2222"/>
                    <a:pt x="29090" y="0"/>
                    <a:pt x="50909" y="0"/>
                  </a:cubicBezTo>
                  <a:cubicBezTo>
                    <a:pt x="94545" y="0"/>
                    <a:pt x="116363" y="11111"/>
                    <a:pt x="116363" y="33333"/>
                  </a:cubicBezTo>
                  <a:cubicBezTo>
                    <a:pt x="116363" y="55555"/>
                    <a:pt x="94545" y="66666"/>
                    <a:pt x="58181" y="66666"/>
                  </a:cubicBezTo>
                  <a:cubicBezTo>
                    <a:pt x="58181" y="66666"/>
                    <a:pt x="58181" y="66666"/>
                    <a:pt x="58181" y="66666"/>
                  </a:cubicBezTo>
                  <a:cubicBezTo>
                    <a:pt x="120000" y="120000"/>
                    <a:pt x="120000" y="120000"/>
                    <a:pt x="120000" y="120000"/>
                  </a:cubicBezTo>
                  <a:lnTo>
                    <a:pt x="90909" y="120000"/>
                  </a:lnTo>
                  <a:close/>
                  <a:moveTo>
                    <a:pt x="50909" y="8888"/>
                  </a:moveTo>
                  <a:cubicBezTo>
                    <a:pt x="40000" y="8888"/>
                    <a:pt x="32727" y="8888"/>
                    <a:pt x="25454" y="11111"/>
                  </a:cubicBezTo>
                  <a:cubicBezTo>
                    <a:pt x="25454" y="60000"/>
                    <a:pt x="25454" y="60000"/>
                    <a:pt x="25454" y="60000"/>
                  </a:cubicBezTo>
                  <a:cubicBezTo>
                    <a:pt x="29090" y="62222"/>
                    <a:pt x="36363" y="62222"/>
                    <a:pt x="43636" y="62222"/>
                  </a:cubicBezTo>
                  <a:cubicBezTo>
                    <a:pt x="76363" y="62222"/>
                    <a:pt x="90909" y="51111"/>
                    <a:pt x="90909" y="35555"/>
                  </a:cubicBezTo>
                  <a:cubicBezTo>
                    <a:pt x="90909" y="17777"/>
                    <a:pt x="76363" y="8888"/>
                    <a:pt x="50909"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14"/>
            <p:cNvSpPr/>
            <p:nvPr/>
          </p:nvSpPr>
          <p:spPr>
            <a:xfrm>
              <a:off x="8345518" y="4263287"/>
              <a:ext cx="57600" cy="114000"/>
            </a:xfrm>
            <a:custGeom>
              <a:avLst/>
              <a:gdLst/>
              <a:ahLst/>
              <a:cxnLst/>
              <a:rect l="l" t="t" r="r" b="b"/>
              <a:pathLst>
                <a:path w="120000" h="120000" extrusionOk="0">
                  <a:moveTo>
                    <a:pt x="51428" y="120000"/>
                  </a:moveTo>
                  <a:cubicBezTo>
                    <a:pt x="25714" y="120000"/>
                    <a:pt x="8571" y="117818"/>
                    <a:pt x="0" y="113454"/>
                  </a:cubicBezTo>
                  <a:cubicBezTo>
                    <a:pt x="4285" y="102545"/>
                    <a:pt x="4285" y="102545"/>
                    <a:pt x="4285" y="102545"/>
                  </a:cubicBezTo>
                  <a:cubicBezTo>
                    <a:pt x="12857" y="104727"/>
                    <a:pt x="29999" y="106909"/>
                    <a:pt x="47142" y="106909"/>
                  </a:cubicBezTo>
                  <a:cubicBezTo>
                    <a:pt x="72857" y="106909"/>
                    <a:pt x="89999" y="98181"/>
                    <a:pt x="89999" y="85090"/>
                  </a:cubicBezTo>
                  <a:cubicBezTo>
                    <a:pt x="89999" y="74181"/>
                    <a:pt x="77142" y="69818"/>
                    <a:pt x="47142" y="63272"/>
                  </a:cubicBezTo>
                  <a:cubicBezTo>
                    <a:pt x="12857" y="54545"/>
                    <a:pt x="0" y="43636"/>
                    <a:pt x="0" y="32727"/>
                  </a:cubicBezTo>
                  <a:cubicBezTo>
                    <a:pt x="0" y="13090"/>
                    <a:pt x="25714" y="0"/>
                    <a:pt x="64285" y="0"/>
                  </a:cubicBezTo>
                  <a:cubicBezTo>
                    <a:pt x="85714" y="0"/>
                    <a:pt x="102857" y="2181"/>
                    <a:pt x="111428" y="4363"/>
                  </a:cubicBezTo>
                  <a:cubicBezTo>
                    <a:pt x="107142" y="15272"/>
                    <a:pt x="107142" y="15272"/>
                    <a:pt x="107142" y="15272"/>
                  </a:cubicBezTo>
                  <a:cubicBezTo>
                    <a:pt x="98571" y="13090"/>
                    <a:pt x="85714" y="8727"/>
                    <a:pt x="68571" y="8727"/>
                  </a:cubicBezTo>
                  <a:cubicBezTo>
                    <a:pt x="42857" y="8727"/>
                    <a:pt x="29999" y="17454"/>
                    <a:pt x="29999" y="30545"/>
                  </a:cubicBezTo>
                  <a:cubicBezTo>
                    <a:pt x="29999" y="41454"/>
                    <a:pt x="47142" y="48000"/>
                    <a:pt x="68571" y="52363"/>
                  </a:cubicBezTo>
                  <a:cubicBezTo>
                    <a:pt x="115714" y="61090"/>
                    <a:pt x="119999" y="74181"/>
                    <a:pt x="119999" y="85090"/>
                  </a:cubicBezTo>
                  <a:cubicBezTo>
                    <a:pt x="119999" y="104727"/>
                    <a:pt x="89999" y="120000"/>
                    <a:pt x="51428"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97" name="Google Shape;97;p14"/>
          <p:cNvSpPr txBox="1"/>
          <p:nvPr/>
        </p:nvSpPr>
        <p:spPr>
          <a:xfrm>
            <a:off x="270000" y="3652487"/>
            <a:ext cx="5506200" cy="498600"/>
          </a:xfrm>
          <a:prstGeom prst="rect">
            <a:avLst/>
          </a:prstGeom>
          <a:noFill/>
          <a:ln>
            <a:noFill/>
          </a:ln>
        </p:spPr>
        <p:txBody>
          <a:bodyPr spcFirstLastPara="1" wrap="square" lIns="68575" tIns="68575" rIns="68575" bIns="68575" anchor="t" anchorCtr="0">
            <a:noAutofit/>
          </a:bodyPr>
          <a:lstStyle/>
          <a:p>
            <a:pPr marL="0" lvl="0" indent="0" algn="l" rtl="0">
              <a:lnSpc>
                <a:spcPct val="90000"/>
              </a:lnSpc>
              <a:spcBef>
                <a:spcPts val="0"/>
              </a:spcBef>
              <a:spcAft>
                <a:spcPts val="0"/>
              </a:spcAft>
              <a:buNone/>
            </a:pPr>
            <a:endParaRPr sz="2400" b="1">
              <a:solidFill>
                <a:srgbClr val="82E600"/>
              </a:solidFill>
            </a:endParaRPr>
          </a:p>
        </p:txBody>
      </p:sp>
      <p:sp>
        <p:nvSpPr>
          <p:cNvPr id="98" name="Google Shape;98;p14"/>
          <p:cNvSpPr txBox="1">
            <a:spLocks noGrp="1"/>
          </p:cNvSpPr>
          <p:nvPr>
            <p:ph type="subTitle" idx="1"/>
          </p:nvPr>
        </p:nvSpPr>
        <p:spPr>
          <a:xfrm>
            <a:off x="322750" y="3156206"/>
            <a:ext cx="7330500" cy="397500"/>
          </a:xfrm>
          <a:prstGeom prst="rect">
            <a:avLst/>
          </a:prstGeom>
        </p:spPr>
        <p:txBody>
          <a:bodyPr spcFirstLastPara="1" wrap="square" lIns="91425" tIns="91425" rIns="91425" bIns="91425" anchor="t" anchorCtr="0"/>
          <a:lstStyle>
            <a:lvl1pPr lvl="0" rtl="0">
              <a:spcBef>
                <a:spcPts val="0"/>
              </a:spcBef>
              <a:spcAft>
                <a:spcPts val="0"/>
              </a:spcAft>
              <a:buNone/>
              <a:defRPr>
                <a:solidFill>
                  <a:schemeClr val="accent6"/>
                </a:solidFill>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99" name="Google Shape;99;p14"/>
          <p:cNvSpPr txBox="1">
            <a:spLocks noGrp="1"/>
          </p:cNvSpPr>
          <p:nvPr>
            <p:ph type="title"/>
          </p:nvPr>
        </p:nvSpPr>
        <p:spPr>
          <a:xfrm>
            <a:off x="395300" y="3258994"/>
            <a:ext cx="6385500" cy="619200"/>
          </a:xfrm>
          <a:prstGeom prst="rect">
            <a:avLst/>
          </a:prstGeom>
        </p:spPr>
        <p:txBody>
          <a:bodyPr spcFirstLastPara="1" wrap="square" lIns="91425" tIns="91425" rIns="91425" bIns="91425" anchor="b" anchorCtr="0"/>
          <a:lstStyle>
            <a:lvl1pPr lvl="0" rtl="0">
              <a:spcBef>
                <a:spcPts val="0"/>
              </a:spcBef>
              <a:spcAft>
                <a:spcPts val="0"/>
              </a:spcAft>
              <a:buNone/>
              <a:defRPr sz="3200">
                <a:solidFill>
                  <a:schemeClr val="dk2"/>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ver with picture + pole">
  <p:cSld name="Cover with picture + pole">
    <p:spTree>
      <p:nvGrpSpPr>
        <p:cNvPr id="1" name="Shape 100"/>
        <p:cNvGrpSpPr/>
        <p:nvPr/>
      </p:nvGrpSpPr>
      <p:grpSpPr>
        <a:xfrm>
          <a:off x="0" y="0"/>
          <a:ext cx="0" cy="0"/>
          <a:chOff x="0" y="0"/>
          <a:chExt cx="0" cy="0"/>
        </a:xfrm>
      </p:grpSpPr>
      <p:sp>
        <p:nvSpPr>
          <p:cNvPr id="101" name="Google Shape;101;p15"/>
          <p:cNvSpPr/>
          <p:nvPr/>
        </p:nvSpPr>
        <p:spPr>
          <a:xfrm>
            <a:off x="0" y="0"/>
            <a:ext cx="9144000" cy="1653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2" name="Google Shape;102;p15"/>
          <p:cNvSpPr>
            <a:spLocks noGrp="1"/>
          </p:cNvSpPr>
          <p:nvPr>
            <p:ph type="pic" idx="2"/>
          </p:nvPr>
        </p:nvSpPr>
        <p:spPr>
          <a:xfrm>
            <a:off x="395288" y="411510"/>
            <a:ext cx="5506200" cy="2646000"/>
          </a:xfrm>
          <a:prstGeom prst="rect">
            <a:avLst/>
          </a:prstGeom>
          <a:solidFill>
            <a:schemeClr val="accent1"/>
          </a:solidFill>
          <a:ln>
            <a:noFill/>
          </a:ln>
        </p:spPr>
        <p:txBody>
          <a:bodyPr spcFirstLastPara="1" wrap="square" lIns="91425" tIns="91425" rIns="91425" bIns="91425" anchor="ctr" anchorCtr="0"/>
          <a:lstStyle>
            <a:lvl1pPr marL="0" marR="0" lvl="0" indent="0" algn="ctr" rtl="0">
              <a:spcBef>
                <a:spcPts val="1200"/>
              </a:spcBef>
              <a:spcAft>
                <a:spcPts val="0"/>
              </a:spcAft>
              <a:buClr>
                <a:schemeClr val="lt1"/>
              </a:buClr>
              <a:buSzPts val="1400"/>
              <a:buFont typeface="Arial"/>
              <a:buNone/>
              <a:defRPr sz="2000" b="1" i="0" u="none" strike="noStrike" cap="none">
                <a:solidFill>
                  <a:schemeClr val="lt1"/>
                </a:solidFill>
                <a:latin typeface="Arial"/>
                <a:ea typeface="Arial"/>
                <a:cs typeface="Arial"/>
                <a:sym typeface="Arial"/>
              </a:defRPr>
            </a:lvl1pPr>
            <a:lvl2pPr marL="534987" marR="0" lvl="1" indent="-192087" algn="l" rtl="0">
              <a:spcBef>
                <a:spcPts val="1200"/>
              </a:spcBef>
              <a:spcAft>
                <a:spcPts val="0"/>
              </a:spcAft>
              <a:buClr>
                <a:schemeClr val="dk2"/>
              </a:buClr>
              <a:buSzPts val="1440"/>
              <a:buFont typeface="Noto Sans Symbols"/>
              <a:buChar char="▶"/>
              <a:defRPr sz="1800" b="0" i="0" u="none" strike="noStrike" cap="none">
                <a:solidFill>
                  <a:schemeClr val="accent2"/>
                </a:solidFill>
                <a:latin typeface="Arial"/>
                <a:ea typeface="Arial"/>
                <a:cs typeface="Arial"/>
                <a:sym typeface="Arial"/>
              </a:defRPr>
            </a:lvl2pPr>
            <a:lvl3pPr marL="857250" marR="0" lvl="2" indent="-171450" algn="l" rtl="0">
              <a:spcBef>
                <a:spcPts val="600"/>
              </a:spcBef>
              <a:spcAft>
                <a:spcPts val="0"/>
              </a:spcAft>
              <a:buClr>
                <a:schemeClr val="dk2"/>
              </a:buClr>
              <a:buSzPts val="1280"/>
              <a:buFont typeface="Noto Sans Symbols"/>
              <a:buChar char="▶"/>
              <a:defRPr sz="1600" b="0" i="0" u="none" strike="noStrike" cap="none">
                <a:solidFill>
                  <a:schemeClr val="accent2"/>
                </a:solidFill>
                <a:latin typeface="Arial"/>
                <a:ea typeface="Arial"/>
                <a:cs typeface="Arial"/>
                <a:sym typeface="Arial"/>
              </a:defRPr>
            </a:lvl3pPr>
            <a:lvl4pPr marL="1200150" marR="0" lvl="3" indent="-171450" algn="l" rtl="0">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1543050" marR="0" lvl="4"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1885950" marR="0" lvl="5"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2228850" marR="0" lvl="6"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2571750" marR="0" lvl="7"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2914650" marR="0" lvl="8"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grpSp>
        <p:nvGrpSpPr>
          <p:cNvPr id="103" name="Google Shape;103;p15"/>
          <p:cNvGrpSpPr/>
          <p:nvPr/>
        </p:nvGrpSpPr>
        <p:grpSpPr>
          <a:xfrm>
            <a:off x="7279811" y="205684"/>
            <a:ext cx="1466437" cy="803711"/>
            <a:chOff x="6819181" y="3305673"/>
            <a:chExt cx="1588600" cy="1071614"/>
          </a:xfrm>
        </p:grpSpPr>
        <p:sp>
          <p:nvSpPr>
            <p:cNvPr id="104" name="Google Shape;104;p15"/>
            <p:cNvSpPr/>
            <p:nvPr/>
          </p:nvSpPr>
          <p:spPr>
            <a:xfrm>
              <a:off x="6819181" y="3725285"/>
              <a:ext cx="1545000" cy="269100"/>
            </a:xfrm>
            <a:custGeom>
              <a:avLst/>
              <a:gdLst/>
              <a:ahLst/>
              <a:cxnLst/>
              <a:rect l="l" t="t" r="r" b="b"/>
              <a:pathLst>
                <a:path w="120000" h="120000" extrusionOk="0">
                  <a:moveTo>
                    <a:pt x="120000" y="37846"/>
                  </a:moveTo>
                  <a:cubicBezTo>
                    <a:pt x="109732" y="33230"/>
                    <a:pt x="96898" y="29538"/>
                    <a:pt x="82941" y="29538"/>
                  </a:cubicBezTo>
                  <a:cubicBezTo>
                    <a:pt x="61443" y="29538"/>
                    <a:pt x="37219" y="38769"/>
                    <a:pt x="15240" y="64615"/>
                  </a:cubicBezTo>
                  <a:cubicBezTo>
                    <a:pt x="11550" y="37846"/>
                    <a:pt x="7058" y="16615"/>
                    <a:pt x="0" y="0"/>
                  </a:cubicBezTo>
                  <a:cubicBezTo>
                    <a:pt x="0" y="923"/>
                    <a:pt x="0" y="923"/>
                    <a:pt x="0" y="923"/>
                  </a:cubicBezTo>
                  <a:cubicBezTo>
                    <a:pt x="6096" y="39692"/>
                    <a:pt x="9946" y="72000"/>
                    <a:pt x="12673" y="120000"/>
                  </a:cubicBezTo>
                  <a:cubicBezTo>
                    <a:pt x="43636" y="53538"/>
                    <a:pt x="82620" y="40615"/>
                    <a:pt x="111818" y="40615"/>
                  </a:cubicBezTo>
                  <a:cubicBezTo>
                    <a:pt x="114705" y="40615"/>
                    <a:pt x="117433" y="41538"/>
                    <a:pt x="120000" y="41538"/>
                  </a:cubicBezTo>
                  <a:lnTo>
                    <a:pt x="120000" y="37846"/>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Google Shape;105;p15"/>
            <p:cNvSpPr/>
            <p:nvPr/>
          </p:nvSpPr>
          <p:spPr>
            <a:xfrm>
              <a:off x="6951808" y="3305673"/>
              <a:ext cx="1453800" cy="448800"/>
            </a:xfrm>
            <a:custGeom>
              <a:avLst/>
              <a:gdLst/>
              <a:ahLst/>
              <a:cxnLst/>
              <a:rect l="l" t="t" r="r" b="b"/>
              <a:pathLst>
                <a:path w="120000" h="120000" extrusionOk="0">
                  <a:moveTo>
                    <a:pt x="82329" y="62488"/>
                  </a:moveTo>
                  <a:cubicBezTo>
                    <a:pt x="82500" y="59723"/>
                    <a:pt x="82670" y="57511"/>
                    <a:pt x="82670" y="54193"/>
                  </a:cubicBezTo>
                  <a:cubicBezTo>
                    <a:pt x="82670" y="48110"/>
                    <a:pt x="81477" y="45898"/>
                    <a:pt x="80284" y="45898"/>
                  </a:cubicBezTo>
                  <a:cubicBezTo>
                    <a:pt x="78068" y="45898"/>
                    <a:pt x="77045" y="49769"/>
                    <a:pt x="76534" y="62488"/>
                  </a:cubicBezTo>
                  <a:lnTo>
                    <a:pt x="82329" y="62488"/>
                  </a:lnTo>
                  <a:close/>
                  <a:moveTo>
                    <a:pt x="40909" y="94009"/>
                  </a:moveTo>
                  <a:cubicBezTo>
                    <a:pt x="40227" y="95668"/>
                    <a:pt x="39375" y="97327"/>
                    <a:pt x="38181" y="97327"/>
                  </a:cubicBezTo>
                  <a:cubicBezTo>
                    <a:pt x="36306" y="97327"/>
                    <a:pt x="35965" y="91797"/>
                    <a:pt x="35965" y="85161"/>
                  </a:cubicBezTo>
                  <a:cubicBezTo>
                    <a:pt x="35965" y="77419"/>
                    <a:pt x="36647" y="63594"/>
                    <a:pt x="37329" y="58617"/>
                  </a:cubicBezTo>
                  <a:cubicBezTo>
                    <a:pt x="38352" y="50322"/>
                    <a:pt x="39715" y="47557"/>
                    <a:pt x="42102" y="47557"/>
                  </a:cubicBezTo>
                  <a:cubicBezTo>
                    <a:pt x="42272" y="47557"/>
                    <a:pt x="42443" y="47557"/>
                    <a:pt x="42613" y="48110"/>
                  </a:cubicBezTo>
                  <a:lnTo>
                    <a:pt x="40909" y="94009"/>
                  </a:lnTo>
                  <a:close/>
                  <a:moveTo>
                    <a:pt x="109602" y="75207"/>
                  </a:moveTo>
                  <a:cubicBezTo>
                    <a:pt x="108750" y="97327"/>
                    <a:pt x="107727" y="102304"/>
                    <a:pt x="105852" y="102304"/>
                  </a:cubicBezTo>
                  <a:cubicBezTo>
                    <a:pt x="103977" y="102304"/>
                    <a:pt x="103295" y="97880"/>
                    <a:pt x="103295" y="88479"/>
                  </a:cubicBezTo>
                  <a:cubicBezTo>
                    <a:pt x="103295" y="84608"/>
                    <a:pt x="103465" y="79078"/>
                    <a:pt x="103636" y="72995"/>
                  </a:cubicBezTo>
                  <a:cubicBezTo>
                    <a:pt x="104318" y="50875"/>
                    <a:pt x="105340" y="45898"/>
                    <a:pt x="107386" y="45898"/>
                  </a:cubicBezTo>
                  <a:cubicBezTo>
                    <a:pt x="109261" y="45898"/>
                    <a:pt x="109943" y="50322"/>
                    <a:pt x="109943" y="59723"/>
                  </a:cubicBezTo>
                  <a:cubicBezTo>
                    <a:pt x="109943" y="63594"/>
                    <a:pt x="109772" y="69124"/>
                    <a:pt x="109602" y="75207"/>
                  </a:cubicBezTo>
                  <a:moveTo>
                    <a:pt x="62556" y="117235"/>
                  </a:moveTo>
                  <a:cubicBezTo>
                    <a:pt x="52670" y="117235"/>
                    <a:pt x="52670" y="117235"/>
                    <a:pt x="52670" y="117235"/>
                  </a:cubicBezTo>
                  <a:cubicBezTo>
                    <a:pt x="57102" y="0"/>
                    <a:pt x="57102" y="0"/>
                    <a:pt x="57102" y="0"/>
                  </a:cubicBezTo>
                  <a:cubicBezTo>
                    <a:pt x="66988" y="0"/>
                    <a:pt x="66988" y="0"/>
                    <a:pt x="66988" y="0"/>
                  </a:cubicBezTo>
                  <a:lnTo>
                    <a:pt x="62556" y="117235"/>
                  </a:lnTo>
                  <a:close/>
                  <a:moveTo>
                    <a:pt x="82500" y="96774"/>
                  </a:moveTo>
                  <a:cubicBezTo>
                    <a:pt x="84545" y="96774"/>
                    <a:pt x="87102" y="95668"/>
                    <a:pt x="89318" y="93456"/>
                  </a:cubicBezTo>
                  <a:cubicBezTo>
                    <a:pt x="88125" y="115023"/>
                    <a:pt x="88125" y="115023"/>
                    <a:pt x="88125" y="115023"/>
                  </a:cubicBezTo>
                  <a:cubicBezTo>
                    <a:pt x="85568" y="117235"/>
                    <a:pt x="81988" y="118341"/>
                    <a:pt x="78920" y="118341"/>
                  </a:cubicBezTo>
                  <a:cubicBezTo>
                    <a:pt x="69034" y="118341"/>
                    <a:pt x="66306" y="103963"/>
                    <a:pt x="66306" y="85714"/>
                  </a:cubicBezTo>
                  <a:cubicBezTo>
                    <a:pt x="66306" y="38709"/>
                    <a:pt x="72443" y="28202"/>
                    <a:pt x="80965" y="28202"/>
                  </a:cubicBezTo>
                  <a:cubicBezTo>
                    <a:pt x="87784" y="28202"/>
                    <a:pt x="91875" y="38709"/>
                    <a:pt x="91875" y="58617"/>
                  </a:cubicBezTo>
                  <a:cubicBezTo>
                    <a:pt x="91875" y="67465"/>
                    <a:pt x="91363" y="75760"/>
                    <a:pt x="91022" y="81290"/>
                  </a:cubicBezTo>
                  <a:cubicBezTo>
                    <a:pt x="76193" y="81290"/>
                    <a:pt x="76193" y="81290"/>
                    <a:pt x="76193" y="81290"/>
                  </a:cubicBezTo>
                  <a:cubicBezTo>
                    <a:pt x="76193" y="91244"/>
                    <a:pt x="77215" y="96774"/>
                    <a:pt x="82500" y="96774"/>
                  </a:cubicBezTo>
                  <a:moveTo>
                    <a:pt x="43806" y="28755"/>
                  </a:moveTo>
                  <a:cubicBezTo>
                    <a:pt x="36988" y="28755"/>
                    <a:pt x="33238" y="33179"/>
                    <a:pt x="30170" y="43686"/>
                  </a:cubicBezTo>
                  <a:cubicBezTo>
                    <a:pt x="27272" y="53087"/>
                    <a:pt x="25738" y="70783"/>
                    <a:pt x="25738" y="89032"/>
                  </a:cubicBezTo>
                  <a:cubicBezTo>
                    <a:pt x="25738" y="105622"/>
                    <a:pt x="27102" y="118894"/>
                    <a:pt x="33238" y="118894"/>
                  </a:cubicBezTo>
                  <a:cubicBezTo>
                    <a:pt x="35965" y="118894"/>
                    <a:pt x="38352" y="115023"/>
                    <a:pt x="40738" y="111152"/>
                  </a:cubicBezTo>
                  <a:cubicBezTo>
                    <a:pt x="40738" y="111152"/>
                    <a:pt x="40738" y="111152"/>
                    <a:pt x="40738" y="111152"/>
                  </a:cubicBezTo>
                  <a:cubicBezTo>
                    <a:pt x="40568" y="117235"/>
                    <a:pt x="40568" y="117235"/>
                    <a:pt x="40568" y="117235"/>
                  </a:cubicBezTo>
                  <a:cubicBezTo>
                    <a:pt x="49943" y="117235"/>
                    <a:pt x="49943" y="117235"/>
                    <a:pt x="49943" y="117235"/>
                  </a:cubicBezTo>
                  <a:cubicBezTo>
                    <a:pt x="53181" y="29308"/>
                    <a:pt x="53181" y="29308"/>
                    <a:pt x="53181" y="29308"/>
                  </a:cubicBezTo>
                  <a:cubicBezTo>
                    <a:pt x="50454" y="28755"/>
                    <a:pt x="47386" y="28755"/>
                    <a:pt x="43806" y="28755"/>
                  </a:cubicBezTo>
                  <a:moveTo>
                    <a:pt x="120000" y="59723"/>
                  </a:moveTo>
                  <a:cubicBezTo>
                    <a:pt x="120000" y="37050"/>
                    <a:pt x="115568" y="28202"/>
                    <a:pt x="107897" y="28202"/>
                  </a:cubicBezTo>
                  <a:cubicBezTo>
                    <a:pt x="98693" y="28202"/>
                    <a:pt x="93068" y="41474"/>
                    <a:pt x="93068" y="87926"/>
                  </a:cubicBezTo>
                  <a:cubicBezTo>
                    <a:pt x="93068" y="111152"/>
                    <a:pt x="97670" y="120000"/>
                    <a:pt x="105340" y="120000"/>
                  </a:cubicBezTo>
                  <a:cubicBezTo>
                    <a:pt x="114545" y="120000"/>
                    <a:pt x="120000" y="106728"/>
                    <a:pt x="120000" y="59723"/>
                  </a:cubicBezTo>
                  <a:moveTo>
                    <a:pt x="22329" y="0"/>
                  </a:moveTo>
                  <a:cubicBezTo>
                    <a:pt x="20113" y="27096"/>
                    <a:pt x="17045" y="54746"/>
                    <a:pt x="12954" y="82396"/>
                  </a:cubicBezTo>
                  <a:cubicBezTo>
                    <a:pt x="12954" y="82396"/>
                    <a:pt x="12954" y="82396"/>
                    <a:pt x="12954" y="82396"/>
                  </a:cubicBezTo>
                  <a:cubicBezTo>
                    <a:pt x="11931" y="60276"/>
                    <a:pt x="11420" y="27649"/>
                    <a:pt x="11420" y="0"/>
                  </a:cubicBezTo>
                  <a:cubicBezTo>
                    <a:pt x="0" y="0"/>
                    <a:pt x="0" y="0"/>
                    <a:pt x="0" y="0"/>
                  </a:cubicBezTo>
                  <a:cubicBezTo>
                    <a:pt x="340" y="43686"/>
                    <a:pt x="2727" y="82949"/>
                    <a:pt x="5284" y="117235"/>
                  </a:cubicBezTo>
                  <a:cubicBezTo>
                    <a:pt x="16363" y="117235"/>
                    <a:pt x="16363" y="117235"/>
                    <a:pt x="16363" y="117235"/>
                  </a:cubicBezTo>
                  <a:cubicBezTo>
                    <a:pt x="22500" y="81290"/>
                    <a:pt x="28295" y="42027"/>
                    <a:pt x="32897" y="0"/>
                  </a:cubicBezTo>
                  <a:lnTo>
                    <a:pt x="22329" y="0"/>
                  </a:lnTo>
                  <a:close/>
                </a:path>
              </a:pathLst>
            </a:custGeom>
            <a:solidFill>
              <a:srgbClr val="82E6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Google Shape;106;p15"/>
            <p:cNvSpPr/>
            <p:nvPr/>
          </p:nvSpPr>
          <p:spPr>
            <a:xfrm>
              <a:off x="6957803" y="4105933"/>
              <a:ext cx="60000" cy="114000"/>
            </a:xfrm>
            <a:custGeom>
              <a:avLst/>
              <a:gdLst/>
              <a:ahLst/>
              <a:cxnLst/>
              <a:rect l="l" t="t" r="r" b="b"/>
              <a:pathLst>
                <a:path w="120000" h="120000" extrusionOk="0">
                  <a:moveTo>
                    <a:pt x="49655" y="120000"/>
                  </a:moveTo>
                  <a:cubicBezTo>
                    <a:pt x="24827" y="120000"/>
                    <a:pt x="12413" y="117818"/>
                    <a:pt x="0" y="113454"/>
                  </a:cubicBezTo>
                  <a:cubicBezTo>
                    <a:pt x="8275" y="102545"/>
                    <a:pt x="8275" y="102545"/>
                    <a:pt x="8275" y="102545"/>
                  </a:cubicBezTo>
                  <a:cubicBezTo>
                    <a:pt x="16551" y="104727"/>
                    <a:pt x="28965" y="106909"/>
                    <a:pt x="45517" y="106909"/>
                  </a:cubicBezTo>
                  <a:cubicBezTo>
                    <a:pt x="70344" y="106909"/>
                    <a:pt x="86896" y="98181"/>
                    <a:pt x="86896" y="85090"/>
                  </a:cubicBezTo>
                  <a:cubicBezTo>
                    <a:pt x="86896" y="74181"/>
                    <a:pt x="78620" y="69818"/>
                    <a:pt x="49655" y="63272"/>
                  </a:cubicBezTo>
                  <a:cubicBezTo>
                    <a:pt x="12413" y="54545"/>
                    <a:pt x="0" y="43636"/>
                    <a:pt x="0" y="32727"/>
                  </a:cubicBezTo>
                  <a:cubicBezTo>
                    <a:pt x="0" y="13090"/>
                    <a:pt x="24827" y="0"/>
                    <a:pt x="66206" y="0"/>
                  </a:cubicBezTo>
                  <a:cubicBezTo>
                    <a:pt x="86896" y="0"/>
                    <a:pt x="99310" y="2181"/>
                    <a:pt x="111724" y="4363"/>
                  </a:cubicBezTo>
                  <a:cubicBezTo>
                    <a:pt x="103448" y="15272"/>
                    <a:pt x="103448" y="15272"/>
                    <a:pt x="103448" y="15272"/>
                  </a:cubicBezTo>
                  <a:cubicBezTo>
                    <a:pt x="95172" y="13090"/>
                    <a:pt x="82758" y="8727"/>
                    <a:pt x="66206" y="8727"/>
                  </a:cubicBezTo>
                  <a:cubicBezTo>
                    <a:pt x="45517" y="8727"/>
                    <a:pt x="28965" y="17454"/>
                    <a:pt x="28965" y="30545"/>
                  </a:cubicBezTo>
                  <a:cubicBezTo>
                    <a:pt x="28965" y="41454"/>
                    <a:pt x="49655" y="48000"/>
                    <a:pt x="66206" y="52363"/>
                  </a:cubicBezTo>
                  <a:cubicBezTo>
                    <a:pt x="111724" y="61090"/>
                    <a:pt x="120000" y="74181"/>
                    <a:pt x="120000" y="85090"/>
                  </a:cubicBezTo>
                  <a:cubicBezTo>
                    <a:pt x="120000" y="104727"/>
                    <a:pt x="91034" y="120000"/>
                    <a:pt x="49655"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 name="Google Shape;107;p15"/>
            <p:cNvSpPr/>
            <p:nvPr/>
          </p:nvSpPr>
          <p:spPr>
            <a:xfrm>
              <a:off x="7042474" y="4105933"/>
              <a:ext cx="109500" cy="111600"/>
            </a:xfrm>
            <a:custGeom>
              <a:avLst/>
              <a:gdLst/>
              <a:ahLst/>
              <a:cxnLst/>
              <a:rect l="l" t="t" r="r" b="b"/>
              <a:pathLst>
                <a:path w="120000" h="120000" extrusionOk="0">
                  <a:moveTo>
                    <a:pt x="104150" y="120000"/>
                  </a:moveTo>
                  <a:cubicBezTo>
                    <a:pt x="104150" y="117777"/>
                    <a:pt x="95094" y="31111"/>
                    <a:pt x="95094" y="31111"/>
                  </a:cubicBezTo>
                  <a:cubicBezTo>
                    <a:pt x="92830" y="22222"/>
                    <a:pt x="92830" y="15555"/>
                    <a:pt x="92830" y="15555"/>
                  </a:cubicBezTo>
                  <a:cubicBezTo>
                    <a:pt x="92830" y="15555"/>
                    <a:pt x="92830" y="15555"/>
                    <a:pt x="92830" y="15555"/>
                  </a:cubicBezTo>
                  <a:cubicBezTo>
                    <a:pt x="92830" y="15555"/>
                    <a:pt x="92830" y="22222"/>
                    <a:pt x="90566" y="31111"/>
                  </a:cubicBezTo>
                  <a:cubicBezTo>
                    <a:pt x="90566" y="31111"/>
                    <a:pt x="65660" y="117777"/>
                    <a:pt x="63396" y="120000"/>
                  </a:cubicBezTo>
                  <a:cubicBezTo>
                    <a:pt x="54339" y="120000"/>
                    <a:pt x="54339" y="120000"/>
                    <a:pt x="54339" y="120000"/>
                  </a:cubicBezTo>
                  <a:cubicBezTo>
                    <a:pt x="52075" y="117777"/>
                    <a:pt x="27169" y="31111"/>
                    <a:pt x="27169" y="31111"/>
                  </a:cubicBezTo>
                  <a:cubicBezTo>
                    <a:pt x="24905" y="24444"/>
                    <a:pt x="24905" y="15555"/>
                    <a:pt x="24905" y="15555"/>
                  </a:cubicBezTo>
                  <a:cubicBezTo>
                    <a:pt x="24905" y="15555"/>
                    <a:pt x="24905" y="15555"/>
                    <a:pt x="24905" y="15555"/>
                  </a:cubicBezTo>
                  <a:cubicBezTo>
                    <a:pt x="24905" y="15555"/>
                    <a:pt x="24905" y="24444"/>
                    <a:pt x="22641" y="31111"/>
                  </a:cubicBezTo>
                  <a:cubicBezTo>
                    <a:pt x="22641" y="31111"/>
                    <a:pt x="13584" y="117777"/>
                    <a:pt x="13584" y="120000"/>
                  </a:cubicBezTo>
                  <a:cubicBezTo>
                    <a:pt x="0" y="120000"/>
                    <a:pt x="0" y="120000"/>
                    <a:pt x="0" y="120000"/>
                  </a:cubicBezTo>
                  <a:cubicBezTo>
                    <a:pt x="13584" y="0"/>
                    <a:pt x="13584" y="0"/>
                    <a:pt x="13584" y="0"/>
                  </a:cubicBezTo>
                  <a:cubicBezTo>
                    <a:pt x="31698" y="0"/>
                    <a:pt x="31698" y="0"/>
                    <a:pt x="31698" y="0"/>
                  </a:cubicBezTo>
                  <a:cubicBezTo>
                    <a:pt x="56603" y="86666"/>
                    <a:pt x="56603" y="86666"/>
                    <a:pt x="56603" y="86666"/>
                  </a:cubicBezTo>
                  <a:cubicBezTo>
                    <a:pt x="58867" y="95555"/>
                    <a:pt x="58867" y="100000"/>
                    <a:pt x="58867" y="100000"/>
                  </a:cubicBezTo>
                  <a:cubicBezTo>
                    <a:pt x="58867" y="100000"/>
                    <a:pt x="58867" y="100000"/>
                    <a:pt x="58867" y="100000"/>
                  </a:cubicBezTo>
                  <a:cubicBezTo>
                    <a:pt x="58867" y="100000"/>
                    <a:pt x="61132" y="95555"/>
                    <a:pt x="63396" y="86666"/>
                  </a:cubicBezTo>
                  <a:cubicBezTo>
                    <a:pt x="88301" y="0"/>
                    <a:pt x="88301" y="0"/>
                    <a:pt x="88301" y="0"/>
                  </a:cubicBezTo>
                  <a:cubicBezTo>
                    <a:pt x="104150" y="0"/>
                    <a:pt x="104150" y="0"/>
                    <a:pt x="104150" y="0"/>
                  </a:cubicBezTo>
                  <a:cubicBezTo>
                    <a:pt x="120000" y="120000"/>
                    <a:pt x="120000" y="120000"/>
                    <a:pt x="120000" y="120000"/>
                  </a:cubicBezTo>
                  <a:lnTo>
                    <a:pt x="10415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 name="Google Shape;108;p15"/>
            <p:cNvSpPr/>
            <p:nvPr/>
          </p:nvSpPr>
          <p:spPr>
            <a:xfrm>
              <a:off x="7170606" y="4105933"/>
              <a:ext cx="88500" cy="111600"/>
            </a:xfrm>
            <a:custGeom>
              <a:avLst/>
              <a:gdLst/>
              <a:ahLst/>
              <a:cxnLst/>
              <a:rect l="l" t="t" r="r" b="b"/>
              <a:pathLst>
                <a:path w="120000" h="120000" extrusionOk="0">
                  <a:moveTo>
                    <a:pt x="97674" y="120000"/>
                  </a:moveTo>
                  <a:cubicBezTo>
                    <a:pt x="83720" y="84444"/>
                    <a:pt x="83720" y="84444"/>
                    <a:pt x="83720" y="84444"/>
                  </a:cubicBezTo>
                  <a:cubicBezTo>
                    <a:pt x="33488" y="84444"/>
                    <a:pt x="33488" y="84444"/>
                    <a:pt x="33488" y="84444"/>
                  </a:cubicBezTo>
                  <a:cubicBezTo>
                    <a:pt x="19534" y="120000"/>
                    <a:pt x="19534" y="120000"/>
                    <a:pt x="19534" y="120000"/>
                  </a:cubicBezTo>
                  <a:cubicBezTo>
                    <a:pt x="0" y="120000"/>
                    <a:pt x="0" y="120000"/>
                    <a:pt x="0" y="120000"/>
                  </a:cubicBezTo>
                  <a:cubicBezTo>
                    <a:pt x="50232" y="0"/>
                    <a:pt x="50232" y="0"/>
                    <a:pt x="50232" y="0"/>
                  </a:cubicBezTo>
                  <a:cubicBezTo>
                    <a:pt x="69767" y="0"/>
                    <a:pt x="69767" y="0"/>
                    <a:pt x="69767" y="0"/>
                  </a:cubicBezTo>
                  <a:cubicBezTo>
                    <a:pt x="120000" y="120000"/>
                    <a:pt x="120000" y="120000"/>
                    <a:pt x="120000" y="120000"/>
                  </a:cubicBezTo>
                  <a:lnTo>
                    <a:pt x="97674" y="120000"/>
                  </a:lnTo>
                  <a:close/>
                  <a:moveTo>
                    <a:pt x="64186" y="28888"/>
                  </a:moveTo>
                  <a:cubicBezTo>
                    <a:pt x="61395" y="20000"/>
                    <a:pt x="58604" y="15555"/>
                    <a:pt x="58604" y="15555"/>
                  </a:cubicBezTo>
                  <a:cubicBezTo>
                    <a:pt x="58604" y="15555"/>
                    <a:pt x="58604" y="15555"/>
                    <a:pt x="58604" y="15555"/>
                  </a:cubicBezTo>
                  <a:cubicBezTo>
                    <a:pt x="58604" y="15555"/>
                    <a:pt x="58604" y="20000"/>
                    <a:pt x="55813" y="28888"/>
                  </a:cubicBezTo>
                  <a:cubicBezTo>
                    <a:pt x="36279" y="75555"/>
                    <a:pt x="36279" y="75555"/>
                    <a:pt x="36279" y="75555"/>
                  </a:cubicBezTo>
                  <a:cubicBezTo>
                    <a:pt x="80930" y="75555"/>
                    <a:pt x="80930" y="75555"/>
                    <a:pt x="80930" y="75555"/>
                  </a:cubicBezTo>
                  <a:lnTo>
                    <a:pt x="64186" y="28888"/>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 name="Google Shape;109;p15"/>
            <p:cNvSpPr/>
            <p:nvPr/>
          </p:nvSpPr>
          <p:spPr>
            <a:xfrm>
              <a:off x="7282252" y="4105933"/>
              <a:ext cx="68100" cy="111600"/>
            </a:xfrm>
            <a:custGeom>
              <a:avLst/>
              <a:gdLst/>
              <a:ahLst/>
              <a:cxnLst/>
              <a:rect l="l" t="t" r="r" b="b"/>
              <a:pathLst>
                <a:path w="120000" h="120000" extrusionOk="0">
                  <a:moveTo>
                    <a:pt x="90909" y="120000"/>
                  </a:moveTo>
                  <a:cubicBezTo>
                    <a:pt x="29090" y="64444"/>
                    <a:pt x="29090" y="64444"/>
                    <a:pt x="29090"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10909" y="2222"/>
                    <a:pt x="29090" y="0"/>
                    <a:pt x="50909" y="0"/>
                  </a:cubicBezTo>
                  <a:cubicBezTo>
                    <a:pt x="94545" y="0"/>
                    <a:pt x="116363" y="11111"/>
                    <a:pt x="116363" y="33333"/>
                  </a:cubicBezTo>
                  <a:cubicBezTo>
                    <a:pt x="116363" y="55555"/>
                    <a:pt x="94545" y="66666"/>
                    <a:pt x="58181" y="66666"/>
                  </a:cubicBezTo>
                  <a:cubicBezTo>
                    <a:pt x="58181" y="66666"/>
                    <a:pt x="58181" y="66666"/>
                    <a:pt x="58181" y="66666"/>
                  </a:cubicBezTo>
                  <a:cubicBezTo>
                    <a:pt x="120000" y="120000"/>
                    <a:pt x="120000" y="120000"/>
                    <a:pt x="120000" y="120000"/>
                  </a:cubicBezTo>
                  <a:lnTo>
                    <a:pt x="90909" y="120000"/>
                  </a:lnTo>
                  <a:close/>
                  <a:moveTo>
                    <a:pt x="50909" y="8888"/>
                  </a:moveTo>
                  <a:cubicBezTo>
                    <a:pt x="40000" y="8888"/>
                    <a:pt x="32727" y="8888"/>
                    <a:pt x="25454" y="11111"/>
                  </a:cubicBezTo>
                  <a:cubicBezTo>
                    <a:pt x="25454" y="60000"/>
                    <a:pt x="25454" y="60000"/>
                    <a:pt x="25454" y="60000"/>
                  </a:cubicBezTo>
                  <a:cubicBezTo>
                    <a:pt x="29090" y="62222"/>
                    <a:pt x="36363" y="62222"/>
                    <a:pt x="43636" y="62222"/>
                  </a:cubicBezTo>
                  <a:cubicBezTo>
                    <a:pt x="76363" y="62222"/>
                    <a:pt x="90909" y="51111"/>
                    <a:pt x="90909" y="35555"/>
                  </a:cubicBezTo>
                  <a:cubicBezTo>
                    <a:pt x="90909" y="17777"/>
                    <a:pt x="76363" y="8888"/>
                    <a:pt x="50909"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 name="Google Shape;110;p15"/>
            <p:cNvSpPr/>
            <p:nvPr/>
          </p:nvSpPr>
          <p:spPr>
            <a:xfrm>
              <a:off x="7368423" y="4105933"/>
              <a:ext cx="58500" cy="111600"/>
            </a:xfrm>
            <a:custGeom>
              <a:avLst/>
              <a:gdLst/>
              <a:ahLst/>
              <a:cxnLst/>
              <a:rect l="l" t="t" r="r" b="b"/>
              <a:pathLst>
                <a:path w="120000" h="120000" extrusionOk="0">
                  <a:moveTo>
                    <a:pt x="76923" y="11275"/>
                  </a:moveTo>
                  <a:lnTo>
                    <a:pt x="76923" y="120000"/>
                  </a:lnTo>
                  <a:lnTo>
                    <a:pt x="47692" y="120000"/>
                  </a:lnTo>
                  <a:lnTo>
                    <a:pt x="47692" y="11275"/>
                  </a:lnTo>
                  <a:lnTo>
                    <a:pt x="0" y="11275"/>
                  </a:lnTo>
                  <a:lnTo>
                    <a:pt x="0" y="0"/>
                  </a:lnTo>
                  <a:lnTo>
                    <a:pt x="120000" y="0"/>
                  </a:lnTo>
                  <a:lnTo>
                    <a:pt x="120000" y="11275"/>
                  </a:lnTo>
                  <a:lnTo>
                    <a:pt x="76923"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 name="Google Shape;111;p15"/>
            <p:cNvSpPr/>
            <p:nvPr/>
          </p:nvSpPr>
          <p:spPr>
            <a:xfrm>
              <a:off x="7496554" y="4105933"/>
              <a:ext cx="60000" cy="111600"/>
            </a:xfrm>
            <a:custGeom>
              <a:avLst/>
              <a:gdLst/>
              <a:ahLst/>
              <a:cxnLst/>
              <a:rect l="l" t="t" r="r" b="b"/>
              <a:pathLst>
                <a:path w="120000" h="120000" extrusionOk="0">
                  <a:moveTo>
                    <a:pt x="75000" y="11275"/>
                  </a:moveTo>
                  <a:lnTo>
                    <a:pt x="75000" y="120000"/>
                  </a:lnTo>
                  <a:lnTo>
                    <a:pt x="46500" y="120000"/>
                  </a:lnTo>
                  <a:lnTo>
                    <a:pt x="46500" y="11275"/>
                  </a:lnTo>
                  <a:lnTo>
                    <a:pt x="0" y="11275"/>
                  </a:lnTo>
                  <a:lnTo>
                    <a:pt x="0" y="0"/>
                  </a:lnTo>
                  <a:lnTo>
                    <a:pt x="120000" y="0"/>
                  </a:lnTo>
                  <a:lnTo>
                    <a:pt x="120000" y="11275"/>
                  </a:lnTo>
                  <a:lnTo>
                    <a:pt x="75000"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5"/>
            <p:cNvSpPr/>
            <p:nvPr/>
          </p:nvSpPr>
          <p:spPr>
            <a:xfrm>
              <a:off x="7581226" y="4105933"/>
              <a:ext cx="51600" cy="111600"/>
            </a:xfrm>
            <a:custGeom>
              <a:avLst/>
              <a:gdLst/>
              <a:ahLst/>
              <a:cxnLst/>
              <a:rect l="l" t="t" r="r" b="b"/>
              <a:pathLst>
                <a:path w="120000" h="120000" extrusionOk="0">
                  <a:moveTo>
                    <a:pt x="0" y="120000"/>
                  </a:moveTo>
                  <a:lnTo>
                    <a:pt x="0" y="0"/>
                  </a:lnTo>
                  <a:lnTo>
                    <a:pt x="120000" y="0"/>
                  </a:lnTo>
                  <a:lnTo>
                    <a:pt x="120000" y="11275"/>
                  </a:lnTo>
                  <a:lnTo>
                    <a:pt x="34782" y="11275"/>
                  </a:lnTo>
                  <a:lnTo>
                    <a:pt x="34782" y="53154"/>
                  </a:lnTo>
                  <a:lnTo>
                    <a:pt x="111304" y="53154"/>
                  </a:lnTo>
                  <a:lnTo>
                    <a:pt x="111304" y="64429"/>
                  </a:lnTo>
                  <a:lnTo>
                    <a:pt x="34782" y="64429"/>
                  </a:lnTo>
                  <a:lnTo>
                    <a:pt x="34782" y="108724"/>
                  </a:lnTo>
                  <a:lnTo>
                    <a:pt x="120000" y="108724"/>
                  </a:lnTo>
                  <a:lnTo>
                    <a:pt x="120000" y="120000"/>
                  </a:lnTo>
                  <a:lnTo>
                    <a:pt x="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 name="Google Shape;113;p15"/>
            <p:cNvSpPr/>
            <p:nvPr/>
          </p:nvSpPr>
          <p:spPr>
            <a:xfrm>
              <a:off x="7656156" y="4105933"/>
              <a:ext cx="63600" cy="114000"/>
            </a:xfrm>
            <a:custGeom>
              <a:avLst/>
              <a:gdLst/>
              <a:ahLst/>
              <a:cxnLst/>
              <a:rect l="l" t="t" r="r" b="b"/>
              <a:pathLst>
                <a:path w="120000" h="120000" extrusionOk="0">
                  <a:moveTo>
                    <a:pt x="77419" y="120000"/>
                  </a:moveTo>
                  <a:cubicBezTo>
                    <a:pt x="27096" y="120000"/>
                    <a:pt x="0" y="91636"/>
                    <a:pt x="0" y="58909"/>
                  </a:cubicBezTo>
                  <a:cubicBezTo>
                    <a:pt x="0" y="26181"/>
                    <a:pt x="27096" y="0"/>
                    <a:pt x="77419" y="0"/>
                  </a:cubicBezTo>
                  <a:cubicBezTo>
                    <a:pt x="96774" y="0"/>
                    <a:pt x="108387" y="2181"/>
                    <a:pt x="116129" y="6545"/>
                  </a:cubicBezTo>
                  <a:cubicBezTo>
                    <a:pt x="112258" y="15272"/>
                    <a:pt x="112258" y="15272"/>
                    <a:pt x="112258" y="15272"/>
                  </a:cubicBezTo>
                  <a:cubicBezTo>
                    <a:pt x="104516" y="13090"/>
                    <a:pt x="96774" y="10909"/>
                    <a:pt x="81290" y="10909"/>
                  </a:cubicBezTo>
                  <a:cubicBezTo>
                    <a:pt x="42580" y="10909"/>
                    <a:pt x="27096" y="34909"/>
                    <a:pt x="27096" y="58909"/>
                  </a:cubicBezTo>
                  <a:cubicBezTo>
                    <a:pt x="27096" y="85090"/>
                    <a:pt x="42580" y="106909"/>
                    <a:pt x="81290" y="106909"/>
                  </a:cubicBezTo>
                  <a:cubicBezTo>
                    <a:pt x="92903" y="106909"/>
                    <a:pt x="104516" y="106909"/>
                    <a:pt x="112258" y="102545"/>
                  </a:cubicBezTo>
                  <a:cubicBezTo>
                    <a:pt x="120000" y="113454"/>
                    <a:pt x="120000" y="113454"/>
                    <a:pt x="120000" y="113454"/>
                  </a:cubicBezTo>
                  <a:cubicBezTo>
                    <a:pt x="108387" y="117818"/>
                    <a:pt x="92903" y="120000"/>
                    <a:pt x="77419"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15"/>
            <p:cNvSpPr/>
            <p:nvPr/>
          </p:nvSpPr>
          <p:spPr>
            <a:xfrm>
              <a:off x="7744574" y="4105933"/>
              <a:ext cx="70500" cy="111600"/>
            </a:xfrm>
            <a:custGeom>
              <a:avLst/>
              <a:gdLst/>
              <a:ahLst/>
              <a:cxnLst/>
              <a:rect l="l" t="t" r="r" b="b"/>
              <a:pathLst>
                <a:path w="120000" h="120000" extrusionOk="0">
                  <a:moveTo>
                    <a:pt x="95744" y="120000"/>
                  </a:moveTo>
                  <a:lnTo>
                    <a:pt x="95744" y="64429"/>
                  </a:lnTo>
                  <a:lnTo>
                    <a:pt x="24255" y="64429"/>
                  </a:lnTo>
                  <a:lnTo>
                    <a:pt x="24255" y="120000"/>
                  </a:lnTo>
                  <a:lnTo>
                    <a:pt x="0" y="120000"/>
                  </a:lnTo>
                  <a:lnTo>
                    <a:pt x="0" y="0"/>
                  </a:lnTo>
                  <a:lnTo>
                    <a:pt x="24255" y="0"/>
                  </a:lnTo>
                  <a:lnTo>
                    <a:pt x="24255" y="53154"/>
                  </a:lnTo>
                  <a:lnTo>
                    <a:pt x="95744" y="53154"/>
                  </a:lnTo>
                  <a:lnTo>
                    <a:pt x="95744" y="0"/>
                  </a:lnTo>
                  <a:lnTo>
                    <a:pt x="120000" y="0"/>
                  </a:lnTo>
                  <a:lnTo>
                    <a:pt x="120000" y="120000"/>
                  </a:lnTo>
                  <a:lnTo>
                    <a:pt x="95744"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15"/>
            <p:cNvSpPr/>
            <p:nvPr/>
          </p:nvSpPr>
          <p:spPr>
            <a:xfrm>
              <a:off x="7847979" y="4105933"/>
              <a:ext cx="80100" cy="111600"/>
            </a:xfrm>
            <a:custGeom>
              <a:avLst/>
              <a:gdLst/>
              <a:ahLst/>
              <a:cxnLst/>
              <a:rect l="l" t="t" r="r" b="b"/>
              <a:pathLst>
                <a:path w="120000" h="120000" extrusionOk="0">
                  <a:moveTo>
                    <a:pt x="101538" y="120000"/>
                  </a:moveTo>
                  <a:cubicBezTo>
                    <a:pt x="30769" y="33333"/>
                    <a:pt x="30769" y="33333"/>
                    <a:pt x="30769" y="33333"/>
                  </a:cubicBezTo>
                  <a:cubicBezTo>
                    <a:pt x="24615" y="24444"/>
                    <a:pt x="18461" y="17777"/>
                    <a:pt x="18461" y="17777"/>
                  </a:cubicBezTo>
                  <a:cubicBezTo>
                    <a:pt x="18461" y="17777"/>
                    <a:pt x="18461" y="17777"/>
                    <a:pt x="18461" y="17777"/>
                  </a:cubicBezTo>
                  <a:cubicBezTo>
                    <a:pt x="18461" y="17777"/>
                    <a:pt x="18461" y="26666"/>
                    <a:pt x="18461" y="33333"/>
                  </a:cubicBezTo>
                  <a:cubicBezTo>
                    <a:pt x="18461" y="120000"/>
                    <a:pt x="18461" y="120000"/>
                    <a:pt x="18461" y="120000"/>
                  </a:cubicBezTo>
                  <a:cubicBezTo>
                    <a:pt x="0" y="120000"/>
                    <a:pt x="0" y="120000"/>
                    <a:pt x="0" y="120000"/>
                  </a:cubicBezTo>
                  <a:cubicBezTo>
                    <a:pt x="0" y="0"/>
                    <a:pt x="0" y="0"/>
                    <a:pt x="0" y="0"/>
                  </a:cubicBezTo>
                  <a:cubicBezTo>
                    <a:pt x="24615" y="0"/>
                    <a:pt x="24615" y="0"/>
                    <a:pt x="24615" y="0"/>
                  </a:cubicBezTo>
                  <a:cubicBezTo>
                    <a:pt x="92307" y="84444"/>
                    <a:pt x="92307" y="84444"/>
                    <a:pt x="92307" y="84444"/>
                  </a:cubicBezTo>
                  <a:cubicBezTo>
                    <a:pt x="98461" y="91111"/>
                    <a:pt x="101538" y="97777"/>
                    <a:pt x="101538" y="97777"/>
                  </a:cubicBezTo>
                  <a:cubicBezTo>
                    <a:pt x="101538" y="97777"/>
                    <a:pt x="101538" y="97777"/>
                    <a:pt x="101538" y="97777"/>
                  </a:cubicBezTo>
                  <a:cubicBezTo>
                    <a:pt x="101538" y="97777"/>
                    <a:pt x="101538" y="91111"/>
                    <a:pt x="101538" y="84444"/>
                  </a:cubicBezTo>
                  <a:cubicBezTo>
                    <a:pt x="101538" y="0"/>
                    <a:pt x="101538" y="0"/>
                    <a:pt x="101538" y="0"/>
                  </a:cubicBezTo>
                  <a:cubicBezTo>
                    <a:pt x="120000" y="0"/>
                    <a:pt x="120000" y="0"/>
                    <a:pt x="120000" y="0"/>
                  </a:cubicBezTo>
                  <a:cubicBezTo>
                    <a:pt x="120000" y="120000"/>
                    <a:pt x="120000" y="120000"/>
                    <a:pt x="120000" y="120000"/>
                  </a:cubicBezTo>
                  <a:lnTo>
                    <a:pt x="101538"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5"/>
            <p:cNvSpPr/>
            <p:nvPr/>
          </p:nvSpPr>
          <p:spPr>
            <a:xfrm>
              <a:off x="7957377" y="4105933"/>
              <a:ext cx="81000" cy="114000"/>
            </a:xfrm>
            <a:custGeom>
              <a:avLst/>
              <a:gdLst/>
              <a:ahLst/>
              <a:cxnLst/>
              <a:rect l="l" t="t" r="r" b="b"/>
              <a:pathLst>
                <a:path w="120000" h="120000" extrusionOk="0">
                  <a:moveTo>
                    <a:pt x="58461" y="120000"/>
                  </a:moveTo>
                  <a:cubicBezTo>
                    <a:pt x="15384" y="120000"/>
                    <a:pt x="0" y="93818"/>
                    <a:pt x="0" y="58909"/>
                  </a:cubicBezTo>
                  <a:cubicBezTo>
                    <a:pt x="0" y="26181"/>
                    <a:pt x="15384" y="0"/>
                    <a:pt x="58461" y="0"/>
                  </a:cubicBezTo>
                  <a:cubicBezTo>
                    <a:pt x="101538" y="0"/>
                    <a:pt x="120000" y="26181"/>
                    <a:pt x="120000" y="58909"/>
                  </a:cubicBezTo>
                  <a:cubicBezTo>
                    <a:pt x="120000" y="93818"/>
                    <a:pt x="101538" y="120000"/>
                    <a:pt x="58461" y="120000"/>
                  </a:cubicBezTo>
                  <a:close/>
                  <a:moveTo>
                    <a:pt x="58461" y="8727"/>
                  </a:moveTo>
                  <a:cubicBezTo>
                    <a:pt x="27692" y="8727"/>
                    <a:pt x="21538" y="34909"/>
                    <a:pt x="21538" y="58909"/>
                  </a:cubicBezTo>
                  <a:cubicBezTo>
                    <a:pt x="21538" y="82909"/>
                    <a:pt x="27692" y="106909"/>
                    <a:pt x="58461" y="106909"/>
                  </a:cubicBezTo>
                  <a:cubicBezTo>
                    <a:pt x="89230" y="106909"/>
                    <a:pt x="95384" y="82909"/>
                    <a:pt x="95384" y="58909"/>
                  </a:cubicBezTo>
                  <a:cubicBezTo>
                    <a:pt x="95384" y="34909"/>
                    <a:pt x="89230" y="8727"/>
                    <a:pt x="58461" y="8727"/>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15"/>
            <p:cNvSpPr/>
            <p:nvPr/>
          </p:nvSpPr>
          <p:spPr>
            <a:xfrm>
              <a:off x="8066776" y="4105933"/>
              <a:ext cx="48000" cy="111600"/>
            </a:xfrm>
            <a:custGeom>
              <a:avLst/>
              <a:gdLst/>
              <a:ahLst/>
              <a:cxnLst/>
              <a:rect l="l" t="t" r="r" b="b"/>
              <a:pathLst>
                <a:path w="120000" h="120000" extrusionOk="0">
                  <a:moveTo>
                    <a:pt x="0" y="120000"/>
                  </a:moveTo>
                  <a:lnTo>
                    <a:pt x="0" y="0"/>
                  </a:lnTo>
                  <a:lnTo>
                    <a:pt x="35625" y="0"/>
                  </a:lnTo>
                  <a:lnTo>
                    <a:pt x="35625" y="108724"/>
                  </a:lnTo>
                  <a:lnTo>
                    <a:pt x="120000" y="108724"/>
                  </a:lnTo>
                  <a:lnTo>
                    <a:pt x="120000" y="120000"/>
                  </a:lnTo>
                  <a:lnTo>
                    <a:pt x="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15"/>
            <p:cNvSpPr/>
            <p:nvPr/>
          </p:nvSpPr>
          <p:spPr>
            <a:xfrm>
              <a:off x="8132715" y="4105933"/>
              <a:ext cx="78600" cy="114000"/>
            </a:xfrm>
            <a:custGeom>
              <a:avLst/>
              <a:gdLst/>
              <a:ahLst/>
              <a:cxnLst/>
              <a:rect l="l" t="t" r="r" b="b"/>
              <a:pathLst>
                <a:path w="120000" h="120000" extrusionOk="0">
                  <a:moveTo>
                    <a:pt x="60000" y="120000"/>
                  </a:moveTo>
                  <a:cubicBezTo>
                    <a:pt x="15789" y="120000"/>
                    <a:pt x="0" y="93818"/>
                    <a:pt x="0" y="58909"/>
                  </a:cubicBezTo>
                  <a:cubicBezTo>
                    <a:pt x="0" y="26181"/>
                    <a:pt x="15789" y="0"/>
                    <a:pt x="60000" y="0"/>
                  </a:cubicBezTo>
                  <a:cubicBezTo>
                    <a:pt x="104210" y="0"/>
                    <a:pt x="120000" y="26181"/>
                    <a:pt x="120000" y="58909"/>
                  </a:cubicBezTo>
                  <a:cubicBezTo>
                    <a:pt x="120000" y="93818"/>
                    <a:pt x="104210" y="120000"/>
                    <a:pt x="60000" y="120000"/>
                  </a:cubicBezTo>
                  <a:close/>
                  <a:moveTo>
                    <a:pt x="60000" y="8727"/>
                  </a:moveTo>
                  <a:cubicBezTo>
                    <a:pt x="28421" y="8727"/>
                    <a:pt x="22105" y="34909"/>
                    <a:pt x="22105" y="58909"/>
                  </a:cubicBezTo>
                  <a:cubicBezTo>
                    <a:pt x="22105" y="82909"/>
                    <a:pt x="28421" y="106909"/>
                    <a:pt x="60000" y="106909"/>
                  </a:cubicBezTo>
                  <a:cubicBezTo>
                    <a:pt x="91578" y="106909"/>
                    <a:pt x="97894" y="82909"/>
                    <a:pt x="97894" y="58909"/>
                  </a:cubicBezTo>
                  <a:cubicBezTo>
                    <a:pt x="97894" y="34909"/>
                    <a:pt x="91578" y="8727"/>
                    <a:pt x="60000" y="8727"/>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15"/>
            <p:cNvSpPr/>
            <p:nvPr/>
          </p:nvSpPr>
          <p:spPr>
            <a:xfrm>
              <a:off x="8238367" y="4105933"/>
              <a:ext cx="74100" cy="114000"/>
            </a:xfrm>
            <a:custGeom>
              <a:avLst/>
              <a:gdLst/>
              <a:ahLst/>
              <a:cxnLst/>
              <a:rect l="l" t="t" r="r" b="b"/>
              <a:pathLst>
                <a:path w="120000" h="120000" extrusionOk="0">
                  <a:moveTo>
                    <a:pt x="73333" y="120000"/>
                  </a:moveTo>
                  <a:cubicBezTo>
                    <a:pt x="33333" y="120000"/>
                    <a:pt x="0" y="100363"/>
                    <a:pt x="0" y="58909"/>
                  </a:cubicBezTo>
                  <a:cubicBezTo>
                    <a:pt x="0" y="19636"/>
                    <a:pt x="33333" y="0"/>
                    <a:pt x="73333" y="0"/>
                  </a:cubicBezTo>
                  <a:cubicBezTo>
                    <a:pt x="93333" y="0"/>
                    <a:pt x="106666" y="2181"/>
                    <a:pt x="116666" y="4363"/>
                  </a:cubicBezTo>
                  <a:cubicBezTo>
                    <a:pt x="110000" y="15272"/>
                    <a:pt x="110000" y="15272"/>
                    <a:pt x="110000" y="15272"/>
                  </a:cubicBezTo>
                  <a:cubicBezTo>
                    <a:pt x="103333" y="13090"/>
                    <a:pt x="93333" y="10909"/>
                    <a:pt x="76666" y="10909"/>
                  </a:cubicBezTo>
                  <a:cubicBezTo>
                    <a:pt x="43333" y="10909"/>
                    <a:pt x="23333" y="26181"/>
                    <a:pt x="23333" y="58909"/>
                  </a:cubicBezTo>
                  <a:cubicBezTo>
                    <a:pt x="23333" y="91636"/>
                    <a:pt x="46666" y="109090"/>
                    <a:pt x="73333" y="109090"/>
                  </a:cubicBezTo>
                  <a:cubicBezTo>
                    <a:pt x="86666" y="109090"/>
                    <a:pt x="93333" y="106909"/>
                    <a:pt x="96666" y="106909"/>
                  </a:cubicBezTo>
                  <a:cubicBezTo>
                    <a:pt x="96666" y="61090"/>
                    <a:pt x="96666" y="61090"/>
                    <a:pt x="96666" y="61090"/>
                  </a:cubicBezTo>
                  <a:cubicBezTo>
                    <a:pt x="66666" y="61090"/>
                    <a:pt x="66666" y="61090"/>
                    <a:pt x="66666" y="61090"/>
                  </a:cubicBezTo>
                  <a:cubicBezTo>
                    <a:pt x="66666" y="52363"/>
                    <a:pt x="66666" y="52363"/>
                    <a:pt x="66666" y="52363"/>
                  </a:cubicBezTo>
                  <a:cubicBezTo>
                    <a:pt x="120000" y="52363"/>
                    <a:pt x="120000" y="52363"/>
                    <a:pt x="120000" y="52363"/>
                  </a:cubicBezTo>
                  <a:cubicBezTo>
                    <a:pt x="120000" y="113454"/>
                    <a:pt x="120000" y="113454"/>
                    <a:pt x="120000" y="113454"/>
                  </a:cubicBezTo>
                  <a:cubicBezTo>
                    <a:pt x="110000" y="117818"/>
                    <a:pt x="96666" y="120000"/>
                    <a:pt x="73333"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15"/>
            <p:cNvSpPr/>
            <p:nvPr/>
          </p:nvSpPr>
          <p:spPr>
            <a:xfrm>
              <a:off x="8331281" y="4105933"/>
              <a:ext cx="76500" cy="111600"/>
            </a:xfrm>
            <a:custGeom>
              <a:avLst/>
              <a:gdLst/>
              <a:ahLst/>
              <a:cxnLst/>
              <a:rect l="l" t="t" r="r" b="b"/>
              <a:pathLst>
                <a:path w="120000" h="120000" extrusionOk="0">
                  <a:moveTo>
                    <a:pt x="71764" y="66845"/>
                  </a:moveTo>
                  <a:lnTo>
                    <a:pt x="71764" y="120000"/>
                  </a:lnTo>
                  <a:lnTo>
                    <a:pt x="48235" y="120000"/>
                  </a:lnTo>
                  <a:lnTo>
                    <a:pt x="48235" y="66845"/>
                  </a:lnTo>
                  <a:lnTo>
                    <a:pt x="0" y="0"/>
                  </a:lnTo>
                  <a:lnTo>
                    <a:pt x="25882" y="0"/>
                  </a:lnTo>
                  <a:lnTo>
                    <a:pt x="61176" y="55570"/>
                  </a:lnTo>
                  <a:lnTo>
                    <a:pt x="61176" y="55570"/>
                  </a:lnTo>
                  <a:lnTo>
                    <a:pt x="97647" y="0"/>
                  </a:lnTo>
                  <a:lnTo>
                    <a:pt x="120000" y="0"/>
                  </a:lnTo>
                  <a:lnTo>
                    <a:pt x="71764" y="6684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15"/>
            <p:cNvSpPr/>
            <p:nvPr/>
          </p:nvSpPr>
          <p:spPr>
            <a:xfrm>
              <a:off x="6963797" y="4263287"/>
              <a:ext cx="49500" cy="111600"/>
            </a:xfrm>
            <a:custGeom>
              <a:avLst/>
              <a:gdLst/>
              <a:ahLst/>
              <a:cxnLst/>
              <a:rect l="l" t="t" r="r" b="b"/>
              <a:pathLst>
                <a:path w="120000" h="120000" extrusionOk="0">
                  <a:moveTo>
                    <a:pt x="34545" y="11275"/>
                  </a:moveTo>
                  <a:lnTo>
                    <a:pt x="34545" y="53154"/>
                  </a:lnTo>
                  <a:lnTo>
                    <a:pt x="116363" y="53154"/>
                  </a:lnTo>
                  <a:lnTo>
                    <a:pt x="116363" y="64429"/>
                  </a:lnTo>
                  <a:lnTo>
                    <a:pt x="34545" y="64429"/>
                  </a:lnTo>
                  <a:lnTo>
                    <a:pt x="34545" y="120000"/>
                  </a:lnTo>
                  <a:lnTo>
                    <a:pt x="0" y="120000"/>
                  </a:lnTo>
                  <a:lnTo>
                    <a:pt x="0" y="0"/>
                  </a:lnTo>
                  <a:lnTo>
                    <a:pt x="120000" y="0"/>
                  </a:lnTo>
                  <a:lnTo>
                    <a:pt x="120000" y="11275"/>
                  </a:lnTo>
                  <a:lnTo>
                    <a:pt x="34545"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15"/>
            <p:cNvSpPr/>
            <p:nvPr/>
          </p:nvSpPr>
          <p:spPr>
            <a:xfrm>
              <a:off x="7040226" y="4263287"/>
              <a:ext cx="78600" cy="114000"/>
            </a:xfrm>
            <a:custGeom>
              <a:avLst/>
              <a:gdLst/>
              <a:ahLst/>
              <a:cxnLst/>
              <a:rect l="l" t="t" r="r" b="b"/>
              <a:pathLst>
                <a:path w="120000" h="120000" extrusionOk="0">
                  <a:moveTo>
                    <a:pt x="60000" y="120000"/>
                  </a:moveTo>
                  <a:cubicBezTo>
                    <a:pt x="15789" y="120000"/>
                    <a:pt x="0" y="93818"/>
                    <a:pt x="0" y="58909"/>
                  </a:cubicBezTo>
                  <a:cubicBezTo>
                    <a:pt x="0" y="26181"/>
                    <a:pt x="15789" y="0"/>
                    <a:pt x="60000" y="0"/>
                  </a:cubicBezTo>
                  <a:cubicBezTo>
                    <a:pt x="104210" y="0"/>
                    <a:pt x="120000" y="26181"/>
                    <a:pt x="120000" y="58909"/>
                  </a:cubicBezTo>
                  <a:cubicBezTo>
                    <a:pt x="120000" y="93818"/>
                    <a:pt x="104210" y="120000"/>
                    <a:pt x="60000" y="120000"/>
                  </a:cubicBezTo>
                  <a:close/>
                  <a:moveTo>
                    <a:pt x="60000" y="8727"/>
                  </a:moveTo>
                  <a:cubicBezTo>
                    <a:pt x="28421" y="8727"/>
                    <a:pt x="22105" y="34909"/>
                    <a:pt x="22105" y="58909"/>
                  </a:cubicBezTo>
                  <a:cubicBezTo>
                    <a:pt x="22105" y="82909"/>
                    <a:pt x="28421" y="106909"/>
                    <a:pt x="60000" y="106909"/>
                  </a:cubicBezTo>
                  <a:cubicBezTo>
                    <a:pt x="91578" y="106909"/>
                    <a:pt x="97894" y="82909"/>
                    <a:pt x="97894" y="58909"/>
                  </a:cubicBezTo>
                  <a:cubicBezTo>
                    <a:pt x="97894" y="34909"/>
                    <a:pt x="91578" y="8727"/>
                    <a:pt x="60000" y="8727"/>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15"/>
            <p:cNvSpPr/>
            <p:nvPr/>
          </p:nvSpPr>
          <p:spPr>
            <a:xfrm>
              <a:off x="7154121" y="4263287"/>
              <a:ext cx="68100" cy="111600"/>
            </a:xfrm>
            <a:custGeom>
              <a:avLst/>
              <a:gdLst/>
              <a:ahLst/>
              <a:cxnLst/>
              <a:rect l="l" t="t" r="r" b="b"/>
              <a:pathLst>
                <a:path w="120000" h="120000" extrusionOk="0">
                  <a:moveTo>
                    <a:pt x="87272" y="120000"/>
                  </a:moveTo>
                  <a:cubicBezTo>
                    <a:pt x="25454" y="64444"/>
                    <a:pt x="25454" y="64444"/>
                    <a:pt x="25454"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7272" y="2222"/>
                    <a:pt x="25454" y="0"/>
                    <a:pt x="47272" y="0"/>
                  </a:cubicBezTo>
                  <a:cubicBezTo>
                    <a:pt x="90909" y="0"/>
                    <a:pt x="112727" y="11111"/>
                    <a:pt x="112727" y="33333"/>
                  </a:cubicBezTo>
                  <a:cubicBezTo>
                    <a:pt x="112727" y="55555"/>
                    <a:pt x="90909" y="66666"/>
                    <a:pt x="54545" y="66666"/>
                  </a:cubicBezTo>
                  <a:cubicBezTo>
                    <a:pt x="54545" y="66666"/>
                    <a:pt x="54545" y="66666"/>
                    <a:pt x="54545" y="66666"/>
                  </a:cubicBezTo>
                  <a:cubicBezTo>
                    <a:pt x="120000" y="120000"/>
                    <a:pt x="120000" y="120000"/>
                    <a:pt x="120000" y="120000"/>
                  </a:cubicBezTo>
                  <a:lnTo>
                    <a:pt x="87272" y="120000"/>
                  </a:lnTo>
                  <a:close/>
                  <a:moveTo>
                    <a:pt x="47272" y="8888"/>
                  </a:moveTo>
                  <a:cubicBezTo>
                    <a:pt x="36363" y="8888"/>
                    <a:pt x="29090" y="8888"/>
                    <a:pt x="25454" y="11111"/>
                  </a:cubicBezTo>
                  <a:cubicBezTo>
                    <a:pt x="25454" y="60000"/>
                    <a:pt x="25454" y="60000"/>
                    <a:pt x="25454" y="60000"/>
                  </a:cubicBezTo>
                  <a:cubicBezTo>
                    <a:pt x="25454" y="62222"/>
                    <a:pt x="32727" y="62222"/>
                    <a:pt x="40000" y="62222"/>
                  </a:cubicBezTo>
                  <a:cubicBezTo>
                    <a:pt x="72727" y="62222"/>
                    <a:pt x="87272" y="51111"/>
                    <a:pt x="87272" y="35555"/>
                  </a:cubicBezTo>
                  <a:cubicBezTo>
                    <a:pt x="87272" y="17777"/>
                    <a:pt x="76363" y="8888"/>
                    <a:pt x="47272"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15"/>
            <p:cNvSpPr/>
            <p:nvPr/>
          </p:nvSpPr>
          <p:spPr>
            <a:xfrm>
              <a:off x="7302484" y="4263287"/>
              <a:ext cx="60000" cy="114000"/>
            </a:xfrm>
            <a:custGeom>
              <a:avLst/>
              <a:gdLst/>
              <a:ahLst/>
              <a:cxnLst/>
              <a:rect l="l" t="t" r="r" b="b"/>
              <a:pathLst>
                <a:path w="120000" h="120000" extrusionOk="0">
                  <a:moveTo>
                    <a:pt x="53793" y="120000"/>
                  </a:moveTo>
                  <a:cubicBezTo>
                    <a:pt x="24827" y="120000"/>
                    <a:pt x="12413" y="117818"/>
                    <a:pt x="0" y="113454"/>
                  </a:cubicBezTo>
                  <a:cubicBezTo>
                    <a:pt x="8275" y="102545"/>
                    <a:pt x="8275" y="102545"/>
                    <a:pt x="8275" y="102545"/>
                  </a:cubicBezTo>
                  <a:cubicBezTo>
                    <a:pt x="16551" y="104727"/>
                    <a:pt x="28965" y="106909"/>
                    <a:pt x="45517" y="106909"/>
                  </a:cubicBezTo>
                  <a:cubicBezTo>
                    <a:pt x="70344" y="106909"/>
                    <a:pt x="86896" y="98181"/>
                    <a:pt x="86896" y="85090"/>
                  </a:cubicBezTo>
                  <a:cubicBezTo>
                    <a:pt x="86896" y="74181"/>
                    <a:pt x="78620" y="69818"/>
                    <a:pt x="49655" y="63272"/>
                  </a:cubicBezTo>
                  <a:cubicBezTo>
                    <a:pt x="12413" y="54545"/>
                    <a:pt x="4137" y="43636"/>
                    <a:pt x="4137" y="32727"/>
                  </a:cubicBezTo>
                  <a:cubicBezTo>
                    <a:pt x="4137" y="13090"/>
                    <a:pt x="24827" y="0"/>
                    <a:pt x="66206" y="0"/>
                  </a:cubicBezTo>
                  <a:cubicBezTo>
                    <a:pt x="86896" y="0"/>
                    <a:pt x="99310" y="2181"/>
                    <a:pt x="111724" y="4363"/>
                  </a:cubicBezTo>
                  <a:cubicBezTo>
                    <a:pt x="103448" y="15272"/>
                    <a:pt x="103448" y="15272"/>
                    <a:pt x="103448" y="15272"/>
                  </a:cubicBezTo>
                  <a:cubicBezTo>
                    <a:pt x="95172" y="13090"/>
                    <a:pt x="82758" y="8727"/>
                    <a:pt x="70344" y="8727"/>
                  </a:cubicBezTo>
                  <a:cubicBezTo>
                    <a:pt x="45517" y="8727"/>
                    <a:pt x="33103" y="17454"/>
                    <a:pt x="33103" y="30545"/>
                  </a:cubicBezTo>
                  <a:cubicBezTo>
                    <a:pt x="33103" y="41454"/>
                    <a:pt x="49655" y="48000"/>
                    <a:pt x="70344" y="52363"/>
                  </a:cubicBezTo>
                  <a:cubicBezTo>
                    <a:pt x="111724" y="61090"/>
                    <a:pt x="120000" y="74181"/>
                    <a:pt x="120000" y="85090"/>
                  </a:cubicBezTo>
                  <a:cubicBezTo>
                    <a:pt x="120000" y="104727"/>
                    <a:pt x="91034" y="120000"/>
                    <a:pt x="53793"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15"/>
            <p:cNvSpPr/>
            <p:nvPr/>
          </p:nvSpPr>
          <p:spPr>
            <a:xfrm>
              <a:off x="7391651" y="4263287"/>
              <a:ext cx="109500" cy="111600"/>
            </a:xfrm>
            <a:custGeom>
              <a:avLst/>
              <a:gdLst/>
              <a:ahLst/>
              <a:cxnLst/>
              <a:rect l="l" t="t" r="r" b="b"/>
              <a:pathLst>
                <a:path w="120000" h="120000" extrusionOk="0">
                  <a:moveTo>
                    <a:pt x="104150" y="120000"/>
                  </a:moveTo>
                  <a:cubicBezTo>
                    <a:pt x="104150" y="117777"/>
                    <a:pt x="95094" y="31111"/>
                    <a:pt x="95094" y="31111"/>
                  </a:cubicBezTo>
                  <a:cubicBezTo>
                    <a:pt x="92830" y="22222"/>
                    <a:pt x="92830" y="15555"/>
                    <a:pt x="92830" y="15555"/>
                  </a:cubicBezTo>
                  <a:cubicBezTo>
                    <a:pt x="92830" y="15555"/>
                    <a:pt x="92830" y="15555"/>
                    <a:pt x="92830" y="15555"/>
                  </a:cubicBezTo>
                  <a:cubicBezTo>
                    <a:pt x="92830" y="15555"/>
                    <a:pt x="92830" y="22222"/>
                    <a:pt x="90566" y="31111"/>
                  </a:cubicBezTo>
                  <a:cubicBezTo>
                    <a:pt x="90566" y="31111"/>
                    <a:pt x="65660" y="117777"/>
                    <a:pt x="63396" y="120000"/>
                  </a:cubicBezTo>
                  <a:cubicBezTo>
                    <a:pt x="54339" y="120000"/>
                    <a:pt x="54339" y="120000"/>
                    <a:pt x="54339" y="120000"/>
                  </a:cubicBezTo>
                  <a:cubicBezTo>
                    <a:pt x="52075" y="117777"/>
                    <a:pt x="27169" y="31111"/>
                    <a:pt x="27169" y="31111"/>
                  </a:cubicBezTo>
                  <a:cubicBezTo>
                    <a:pt x="24905" y="24444"/>
                    <a:pt x="24905" y="15555"/>
                    <a:pt x="24905" y="15555"/>
                  </a:cubicBezTo>
                  <a:cubicBezTo>
                    <a:pt x="24905" y="15555"/>
                    <a:pt x="24905" y="15555"/>
                    <a:pt x="24905" y="15555"/>
                  </a:cubicBezTo>
                  <a:cubicBezTo>
                    <a:pt x="24905" y="15555"/>
                    <a:pt x="24905" y="24444"/>
                    <a:pt x="22641" y="31111"/>
                  </a:cubicBezTo>
                  <a:cubicBezTo>
                    <a:pt x="22641" y="31111"/>
                    <a:pt x="13584" y="117777"/>
                    <a:pt x="13584" y="120000"/>
                  </a:cubicBezTo>
                  <a:cubicBezTo>
                    <a:pt x="0" y="120000"/>
                    <a:pt x="0" y="120000"/>
                    <a:pt x="0" y="120000"/>
                  </a:cubicBezTo>
                  <a:cubicBezTo>
                    <a:pt x="13584" y="0"/>
                    <a:pt x="13584" y="0"/>
                    <a:pt x="13584" y="0"/>
                  </a:cubicBezTo>
                  <a:cubicBezTo>
                    <a:pt x="31698" y="0"/>
                    <a:pt x="31698" y="0"/>
                    <a:pt x="31698" y="0"/>
                  </a:cubicBezTo>
                  <a:cubicBezTo>
                    <a:pt x="56603" y="86666"/>
                    <a:pt x="56603" y="86666"/>
                    <a:pt x="56603" y="86666"/>
                  </a:cubicBezTo>
                  <a:cubicBezTo>
                    <a:pt x="58867" y="95555"/>
                    <a:pt x="58867" y="100000"/>
                    <a:pt x="58867" y="100000"/>
                  </a:cubicBezTo>
                  <a:cubicBezTo>
                    <a:pt x="58867" y="100000"/>
                    <a:pt x="58867" y="100000"/>
                    <a:pt x="58867" y="100000"/>
                  </a:cubicBezTo>
                  <a:cubicBezTo>
                    <a:pt x="58867" y="100000"/>
                    <a:pt x="61132" y="95555"/>
                    <a:pt x="63396" y="86666"/>
                  </a:cubicBezTo>
                  <a:cubicBezTo>
                    <a:pt x="88301" y="0"/>
                    <a:pt x="88301" y="0"/>
                    <a:pt x="88301" y="0"/>
                  </a:cubicBezTo>
                  <a:cubicBezTo>
                    <a:pt x="104150" y="0"/>
                    <a:pt x="104150" y="0"/>
                    <a:pt x="104150" y="0"/>
                  </a:cubicBezTo>
                  <a:cubicBezTo>
                    <a:pt x="120000" y="120000"/>
                    <a:pt x="120000" y="120000"/>
                    <a:pt x="120000" y="120000"/>
                  </a:cubicBezTo>
                  <a:lnTo>
                    <a:pt x="10415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15"/>
            <p:cNvSpPr/>
            <p:nvPr/>
          </p:nvSpPr>
          <p:spPr>
            <a:xfrm>
              <a:off x="7523529" y="4263287"/>
              <a:ext cx="89100" cy="111600"/>
            </a:xfrm>
            <a:custGeom>
              <a:avLst/>
              <a:gdLst/>
              <a:ahLst/>
              <a:cxnLst/>
              <a:rect l="l" t="t" r="r" b="b"/>
              <a:pathLst>
                <a:path w="120000" h="120000" extrusionOk="0">
                  <a:moveTo>
                    <a:pt x="97674" y="120000"/>
                  </a:moveTo>
                  <a:cubicBezTo>
                    <a:pt x="83720" y="84444"/>
                    <a:pt x="83720" y="84444"/>
                    <a:pt x="83720" y="84444"/>
                  </a:cubicBezTo>
                  <a:cubicBezTo>
                    <a:pt x="33488" y="84444"/>
                    <a:pt x="33488" y="84444"/>
                    <a:pt x="33488" y="84444"/>
                  </a:cubicBezTo>
                  <a:cubicBezTo>
                    <a:pt x="19534" y="120000"/>
                    <a:pt x="19534" y="120000"/>
                    <a:pt x="19534" y="120000"/>
                  </a:cubicBezTo>
                  <a:cubicBezTo>
                    <a:pt x="0" y="120000"/>
                    <a:pt x="0" y="120000"/>
                    <a:pt x="0" y="120000"/>
                  </a:cubicBezTo>
                  <a:cubicBezTo>
                    <a:pt x="50232" y="0"/>
                    <a:pt x="50232" y="0"/>
                    <a:pt x="50232" y="0"/>
                  </a:cubicBezTo>
                  <a:cubicBezTo>
                    <a:pt x="69767" y="0"/>
                    <a:pt x="69767" y="0"/>
                    <a:pt x="69767" y="0"/>
                  </a:cubicBezTo>
                  <a:cubicBezTo>
                    <a:pt x="120000" y="120000"/>
                    <a:pt x="120000" y="120000"/>
                    <a:pt x="120000" y="120000"/>
                  </a:cubicBezTo>
                  <a:lnTo>
                    <a:pt x="97674" y="120000"/>
                  </a:lnTo>
                  <a:close/>
                  <a:moveTo>
                    <a:pt x="64186" y="28888"/>
                  </a:moveTo>
                  <a:cubicBezTo>
                    <a:pt x="58604" y="20000"/>
                    <a:pt x="58604" y="15555"/>
                    <a:pt x="58604" y="15555"/>
                  </a:cubicBezTo>
                  <a:cubicBezTo>
                    <a:pt x="58604" y="15555"/>
                    <a:pt x="58604" y="15555"/>
                    <a:pt x="58604" y="15555"/>
                  </a:cubicBezTo>
                  <a:cubicBezTo>
                    <a:pt x="58604" y="15555"/>
                    <a:pt x="58604" y="20000"/>
                    <a:pt x="53023" y="28888"/>
                  </a:cubicBezTo>
                  <a:cubicBezTo>
                    <a:pt x="36279" y="75555"/>
                    <a:pt x="36279" y="75555"/>
                    <a:pt x="36279" y="75555"/>
                  </a:cubicBezTo>
                  <a:cubicBezTo>
                    <a:pt x="80930" y="75555"/>
                    <a:pt x="80930" y="75555"/>
                    <a:pt x="80930" y="75555"/>
                  </a:cubicBezTo>
                  <a:lnTo>
                    <a:pt x="64186" y="28888"/>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15"/>
            <p:cNvSpPr/>
            <p:nvPr/>
          </p:nvSpPr>
          <p:spPr>
            <a:xfrm>
              <a:off x="7639671" y="4263287"/>
              <a:ext cx="68100" cy="111600"/>
            </a:xfrm>
            <a:custGeom>
              <a:avLst/>
              <a:gdLst/>
              <a:ahLst/>
              <a:cxnLst/>
              <a:rect l="l" t="t" r="r" b="b"/>
              <a:pathLst>
                <a:path w="120000" h="120000" extrusionOk="0">
                  <a:moveTo>
                    <a:pt x="90909" y="120000"/>
                  </a:moveTo>
                  <a:cubicBezTo>
                    <a:pt x="25454" y="64444"/>
                    <a:pt x="25454" y="64444"/>
                    <a:pt x="25454"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10909" y="2222"/>
                    <a:pt x="29090" y="0"/>
                    <a:pt x="47272" y="0"/>
                  </a:cubicBezTo>
                  <a:cubicBezTo>
                    <a:pt x="94545" y="0"/>
                    <a:pt x="116363" y="11111"/>
                    <a:pt x="116363" y="33333"/>
                  </a:cubicBezTo>
                  <a:cubicBezTo>
                    <a:pt x="116363" y="55555"/>
                    <a:pt x="90909" y="66666"/>
                    <a:pt x="58181" y="66666"/>
                  </a:cubicBezTo>
                  <a:cubicBezTo>
                    <a:pt x="58181" y="66666"/>
                    <a:pt x="58181" y="66666"/>
                    <a:pt x="58181" y="66666"/>
                  </a:cubicBezTo>
                  <a:cubicBezTo>
                    <a:pt x="120000" y="120000"/>
                    <a:pt x="120000" y="120000"/>
                    <a:pt x="120000" y="120000"/>
                  </a:cubicBezTo>
                  <a:lnTo>
                    <a:pt x="90909" y="120000"/>
                  </a:lnTo>
                  <a:close/>
                  <a:moveTo>
                    <a:pt x="47272" y="8888"/>
                  </a:moveTo>
                  <a:cubicBezTo>
                    <a:pt x="40000" y="8888"/>
                    <a:pt x="32727" y="8888"/>
                    <a:pt x="25454" y="11111"/>
                  </a:cubicBezTo>
                  <a:cubicBezTo>
                    <a:pt x="25454" y="60000"/>
                    <a:pt x="25454" y="60000"/>
                    <a:pt x="25454" y="60000"/>
                  </a:cubicBezTo>
                  <a:cubicBezTo>
                    <a:pt x="29090" y="62222"/>
                    <a:pt x="36363" y="62222"/>
                    <a:pt x="43636" y="62222"/>
                  </a:cubicBezTo>
                  <a:cubicBezTo>
                    <a:pt x="76363" y="62222"/>
                    <a:pt x="90909" y="51111"/>
                    <a:pt x="90909" y="35555"/>
                  </a:cubicBezTo>
                  <a:cubicBezTo>
                    <a:pt x="90909" y="17777"/>
                    <a:pt x="76363" y="8888"/>
                    <a:pt x="47272"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15"/>
            <p:cNvSpPr/>
            <p:nvPr/>
          </p:nvSpPr>
          <p:spPr>
            <a:xfrm>
              <a:off x="7728090" y="4263287"/>
              <a:ext cx="60000" cy="111600"/>
            </a:xfrm>
            <a:custGeom>
              <a:avLst/>
              <a:gdLst/>
              <a:ahLst/>
              <a:cxnLst/>
              <a:rect l="l" t="t" r="r" b="b"/>
              <a:pathLst>
                <a:path w="120000" h="120000" extrusionOk="0">
                  <a:moveTo>
                    <a:pt x="75000" y="11275"/>
                  </a:moveTo>
                  <a:lnTo>
                    <a:pt x="75000" y="120000"/>
                  </a:lnTo>
                  <a:lnTo>
                    <a:pt x="45000" y="120000"/>
                  </a:lnTo>
                  <a:lnTo>
                    <a:pt x="45000" y="11275"/>
                  </a:lnTo>
                  <a:lnTo>
                    <a:pt x="0" y="11275"/>
                  </a:lnTo>
                  <a:lnTo>
                    <a:pt x="0" y="0"/>
                  </a:lnTo>
                  <a:lnTo>
                    <a:pt x="120000" y="0"/>
                  </a:lnTo>
                  <a:lnTo>
                    <a:pt x="120000" y="11275"/>
                  </a:lnTo>
                  <a:lnTo>
                    <a:pt x="75000"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15"/>
            <p:cNvSpPr/>
            <p:nvPr/>
          </p:nvSpPr>
          <p:spPr>
            <a:xfrm>
              <a:off x="7817257" y="4263287"/>
              <a:ext cx="51600" cy="111600"/>
            </a:xfrm>
            <a:custGeom>
              <a:avLst/>
              <a:gdLst/>
              <a:ahLst/>
              <a:cxnLst/>
              <a:rect l="l" t="t" r="r" b="b"/>
              <a:pathLst>
                <a:path w="120000" h="120000" extrusionOk="0">
                  <a:moveTo>
                    <a:pt x="0" y="120000"/>
                  </a:moveTo>
                  <a:lnTo>
                    <a:pt x="0" y="0"/>
                  </a:lnTo>
                  <a:lnTo>
                    <a:pt x="120000" y="0"/>
                  </a:lnTo>
                  <a:lnTo>
                    <a:pt x="120000" y="11275"/>
                  </a:lnTo>
                  <a:lnTo>
                    <a:pt x="33043" y="11275"/>
                  </a:lnTo>
                  <a:lnTo>
                    <a:pt x="33043" y="53154"/>
                  </a:lnTo>
                  <a:lnTo>
                    <a:pt x="109565" y="53154"/>
                  </a:lnTo>
                  <a:lnTo>
                    <a:pt x="109565" y="64429"/>
                  </a:lnTo>
                  <a:lnTo>
                    <a:pt x="33043" y="64429"/>
                  </a:lnTo>
                  <a:lnTo>
                    <a:pt x="33043" y="108724"/>
                  </a:lnTo>
                  <a:lnTo>
                    <a:pt x="120000" y="108724"/>
                  </a:lnTo>
                  <a:lnTo>
                    <a:pt x="120000" y="120000"/>
                  </a:lnTo>
                  <a:lnTo>
                    <a:pt x="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15"/>
            <p:cNvSpPr/>
            <p:nvPr/>
          </p:nvSpPr>
          <p:spPr>
            <a:xfrm>
              <a:off x="7901929" y="4263287"/>
              <a:ext cx="68100" cy="111600"/>
            </a:xfrm>
            <a:custGeom>
              <a:avLst/>
              <a:gdLst/>
              <a:ahLst/>
              <a:cxnLst/>
              <a:rect l="l" t="t" r="r" b="b"/>
              <a:pathLst>
                <a:path w="120000" h="120000" extrusionOk="0">
                  <a:moveTo>
                    <a:pt x="87272" y="120000"/>
                  </a:moveTo>
                  <a:cubicBezTo>
                    <a:pt x="25454" y="64444"/>
                    <a:pt x="25454" y="64444"/>
                    <a:pt x="25454"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7272" y="2222"/>
                    <a:pt x="25454" y="0"/>
                    <a:pt x="47272" y="0"/>
                  </a:cubicBezTo>
                  <a:cubicBezTo>
                    <a:pt x="90909" y="0"/>
                    <a:pt x="112727" y="11111"/>
                    <a:pt x="112727" y="33333"/>
                  </a:cubicBezTo>
                  <a:cubicBezTo>
                    <a:pt x="112727" y="55555"/>
                    <a:pt x="90909" y="66666"/>
                    <a:pt x="54545" y="66666"/>
                  </a:cubicBezTo>
                  <a:cubicBezTo>
                    <a:pt x="54545" y="66666"/>
                    <a:pt x="54545" y="66666"/>
                    <a:pt x="54545" y="66666"/>
                  </a:cubicBezTo>
                  <a:cubicBezTo>
                    <a:pt x="120000" y="120000"/>
                    <a:pt x="120000" y="120000"/>
                    <a:pt x="120000" y="120000"/>
                  </a:cubicBezTo>
                  <a:lnTo>
                    <a:pt x="87272" y="120000"/>
                  </a:lnTo>
                  <a:close/>
                  <a:moveTo>
                    <a:pt x="47272" y="8888"/>
                  </a:moveTo>
                  <a:cubicBezTo>
                    <a:pt x="36363" y="8888"/>
                    <a:pt x="29090" y="8888"/>
                    <a:pt x="25454" y="11111"/>
                  </a:cubicBezTo>
                  <a:cubicBezTo>
                    <a:pt x="25454" y="60000"/>
                    <a:pt x="25454" y="60000"/>
                    <a:pt x="25454" y="60000"/>
                  </a:cubicBezTo>
                  <a:cubicBezTo>
                    <a:pt x="25454" y="62222"/>
                    <a:pt x="32727" y="62222"/>
                    <a:pt x="40000" y="62222"/>
                  </a:cubicBezTo>
                  <a:cubicBezTo>
                    <a:pt x="72727" y="62222"/>
                    <a:pt x="87272" y="51111"/>
                    <a:pt x="87272" y="35555"/>
                  </a:cubicBezTo>
                  <a:cubicBezTo>
                    <a:pt x="87272" y="17777"/>
                    <a:pt x="76363" y="8888"/>
                    <a:pt x="47272"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15"/>
            <p:cNvSpPr/>
            <p:nvPr/>
          </p:nvSpPr>
          <p:spPr>
            <a:xfrm>
              <a:off x="8052539" y="4263287"/>
              <a:ext cx="63600" cy="114000"/>
            </a:xfrm>
            <a:custGeom>
              <a:avLst/>
              <a:gdLst/>
              <a:ahLst/>
              <a:cxnLst/>
              <a:rect l="l" t="t" r="r" b="b"/>
              <a:pathLst>
                <a:path w="120000" h="120000" extrusionOk="0">
                  <a:moveTo>
                    <a:pt x="77419" y="120000"/>
                  </a:moveTo>
                  <a:cubicBezTo>
                    <a:pt x="27096" y="120000"/>
                    <a:pt x="0" y="91636"/>
                    <a:pt x="0" y="58909"/>
                  </a:cubicBezTo>
                  <a:cubicBezTo>
                    <a:pt x="0" y="26181"/>
                    <a:pt x="27096" y="0"/>
                    <a:pt x="77419" y="0"/>
                  </a:cubicBezTo>
                  <a:cubicBezTo>
                    <a:pt x="96774" y="0"/>
                    <a:pt x="108387" y="2181"/>
                    <a:pt x="116129" y="6545"/>
                  </a:cubicBezTo>
                  <a:cubicBezTo>
                    <a:pt x="112258" y="15272"/>
                    <a:pt x="112258" y="15272"/>
                    <a:pt x="112258" y="15272"/>
                  </a:cubicBezTo>
                  <a:cubicBezTo>
                    <a:pt x="104516" y="13090"/>
                    <a:pt x="96774" y="10909"/>
                    <a:pt x="81290" y="10909"/>
                  </a:cubicBezTo>
                  <a:cubicBezTo>
                    <a:pt x="42580" y="10909"/>
                    <a:pt x="27096" y="34909"/>
                    <a:pt x="27096" y="58909"/>
                  </a:cubicBezTo>
                  <a:cubicBezTo>
                    <a:pt x="27096" y="85090"/>
                    <a:pt x="42580" y="106909"/>
                    <a:pt x="81290" y="106909"/>
                  </a:cubicBezTo>
                  <a:cubicBezTo>
                    <a:pt x="92903" y="106909"/>
                    <a:pt x="104516" y="106909"/>
                    <a:pt x="112258" y="102545"/>
                  </a:cubicBezTo>
                  <a:cubicBezTo>
                    <a:pt x="120000" y="113454"/>
                    <a:pt x="120000" y="113454"/>
                    <a:pt x="120000" y="113454"/>
                  </a:cubicBezTo>
                  <a:cubicBezTo>
                    <a:pt x="108387" y="117818"/>
                    <a:pt x="92903" y="120000"/>
                    <a:pt x="77419"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15"/>
            <p:cNvSpPr/>
            <p:nvPr/>
          </p:nvSpPr>
          <p:spPr>
            <a:xfrm>
              <a:off x="8134963" y="4263287"/>
              <a:ext cx="89100" cy="111600"/>
            </a:xfrm>
            <a:custGeom>
              <a:avLst/>
              <a:gdLst/>
              <a:ahLst/>
              <a:cxnLst/>
              <a:rect l="l" t="t" r="r" b="b"/>
              <a:pathLst>
                <a:path w="120000" h="120000" extrusionOk="0">
                  <a:moveTo>
                    <a:pt x="100465" y="120000"/>
                  </a:moveTo>
                  <a:cubicBezTo>
                    <a:pt x="83720" y="84444"/>
                    <a:pt x="83720" y="84444"/>
                    <a:pt x="83720" y="84444"/>
                  </a:cubicBezTo>
                  <a:cubicBezTo>
                    <a:pt x="33488" y="84444"/>
                    <a:pt x="33488" y="84444"/>
                    <a:pt x="33488" y="84444"/>
                  </a:cubicBezTo>
                  <a:cubicBezTo>
                    <a:pt x="19534" y="120000"/>
                    <a:pt x="19534" y="120000"/>
                    <a:pt x="19534" y="120000"/>
                  </a:cubicBezTo>
                  <a:cubicBezTo>
                    <a:pt x="0" y="120000"/>
                    <a:pt x="0" y="120000"/>
                    <a:pt x="0" y="120000"/>
                  </a:cubicBezTo>
                  <a:cubicBezTo>
                    <a:pt x="50232" y="0"/>
                    <a:pt x="50232" y="0"/>
                    <a:pt x="50232" y="0"/>
                  </a:cubicBezTo>
                  <a:cubicBezTo>
                    <a:pt x="69767" y="0"/>
                    <a:pt x="69767" y="0"/>
                    <a:pt x="69767" y="0"/>
                  </a:cubicBezTo>
                  <a:cubicBezTo>
                    <a:pt x="120000" y="120000"/>
                    <a:pt x="120000" y="120000"/>
                    <a:pt x="120000" y="120000"/>
                  </a:cubicBezTo>
                  <a:lnTo>
                    <a:pt x="100465" y="120000"/>
                  </a:lnTo>
                  <a:close/>
                  <a:moveTo>
                    <a:pt x="64186" y="28888"/>
                  </a:moveTo>
                  <a:cubicBezTo>
                    <a:pt x="61395" y="20000"/>
                    <a:pt x="58604" y="15555"/>
                    <a:pt x="58604" y="15555"/>
                  </a:cubicBezTo>
                  <a:cubicBezTo>
                    <a:pt x="58604" y="15555"/>
                    <a:pt x="58604" y="15555"/>
                    <a:pt x="58604" y="15555"/>
                  </a:cubicBezTo>
                  <a:cubicBezTo>
                    <a:pt x="58604" y="15555"/>
                    <a:pt x="58604" y="20000"/>
                    <a:pt x="55813" y="28888"/>
                  </a:cubicBezTo>
                  <a:cubicBezTo>
                    <a:pt x="36279" y="75555"/>
                    <a:pt x="36279" y="75555"/>
                    <a:pt x="36279" y="75555"/>
                  </a:cubicBezTo>
                  <a:cubicBezTo>
                    <a:pt x="80930" y="75555"/>
                    <a:pt x="80930" y="75555"/>
                    <a:pt x="80930" y="75555"/>
                  </a:cubicBezTo>
                  <a:lnTo>
                    <a:pt x="64186" y="28888"/>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Google Shape;133;p15"/>
            <p:cNvSpPr/>
            <p:nvPr/>
          </p:nvSpPr>
          <p:spPr>
            <a:xfrm>
              <a:off x="8250356" y="4263287"/>
              <a:ext cx="68100" cy="111600"/>
            </a:xfrm>
            <a:custGeom>
              <a:avLst/>
              <a:gdLst/>
              <a:ahLst/>
              <a:cxnLst/>
              <a:rect l="l" t="t" r="r" b="b"/>
              <a:pathLst>
                <a:path w="120000" h="120000" extrusionOk="0">
                  <a:moveTo>
                    <a:pt x="90909" y="120000"/>
                  </a:moveTo>
                  <a:cubicBezTo>
                    <a:pt x="29090" y="64444"/>
                    <a:pt x="29090" y="64444"/>
                    <a:pt x="29090"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10909" y="2222"/>
                    <a:pt x="29090" y="0"/>
                    <a:pt x="50909" y="0"/>
                  </a:cubicBezTo>
                  <a:cubicBezTo>
                    <a:pt x="94545" y="0"/>
                    <a:pt x="116363" y="11111"/>
                    <a:pt x="116363" y="33333"/>
                  </a:cubicBezTo>
                  <a:cubicBezTo>
                    <a:pt x="116363" y="55555"/>
                    <a:pt x="94545" y="66666"/>
                    <a:pt x="58181" y="66666"/>
                  </a:cubicBezTo>
                  <a:cubicBezTo>
                    <a:pt x="58181" y="66666"/>
                    <a:pt x="58181" y="66666"/>
                    <a:pt x="58181" y="66666"/>
                  </a:cubicBezTo>
                  <a:cubicBezTo>
                    <a:pt x="120000" y="120000"/>
                    <a:pt x="120000" y="120000"/>
                    <a:pt x="120000" y="120000"/>
                  </a:cubicBezTo>
                  <a:lnTo>
                    <a:pt x="90909" y="120000"/>
                  </a:lnTo>
                  <a:close/>
                  <a:moveTo>
                    <a:pt x="50909" y="8888"/>
                  </a:moveTo>
                  <a:cubicBezTo>
                    <a:pt x="40000" y="8888"/>
                    <a:pt x="32727" y="8888"/>
                    <a:pt x="25454" y="11111"/>
                  </a:cubicBezTo>
                  <a:cubicBezTo>
                    <a:pt x="25454" y="60000"/>
                    <a:pt x="25454" y="60000"/>
                    <a:pt x="25454" y="60000"/>
                  </a:cubicBezTo>
                  <a:cubicBezTo>
                    <a:pt x="29090" y="62222"/>
                    <a:pt x="36363" y="62222"/>
                    <a:pt x="43636" y="62222"/>
                  </a:cubicBezTo>
                  <a:cubicBezTo>
                    <a:pt x="76363" y="62222"/>
                    <a:pt x="90909" y="51111"/>
                    <a:pt x="90909" y="35555"/>
                  </a:cubicBezTo>
                  <a:cubicBezTo>
                    <a:pt x="90909" y="17777"/>
                    <a:pt x="76363" y="8888"/>
                    <a:pt x="50909"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p15"/>
            <p:cNvSpPr/>
            <p:nvPr/>
          </p:nvSpPr>
          <p:spPr>
            <a:xfrm>
              <a:off x="8345518" y="4263287"/>
              <a:ext cx="57600" cy="114000"/>
            </a:xfrm>
            <a:custGeom>
              <a:avLst/>
              <a:gdLst/>
              <a:ahLst/>
              <a:cxnLst/>
              <a:rect l="l" t="t" r="r" b="b"/>
              <a:pathLst>
                <a:path w="120000" h="120000" extrusionOk="0">
                  <a:moveTo>
                    <a:pt x="51428" y="120000"/>
                  </a:moveTo>
                  <a:cubicBezTo>
                    <a:pt x="25714" y="120000"/>
                    <a:pt x="8571" y="117818"/>
                    <a:pt x="0" y="113454"/>
                  </a:cubicBezTo>
                  <a:cubicBezTo>
                    <a:pt x="4285" y="102545"/>
                    <a:pt x="4285" y="102545"/>
                    <a:pt x="4285" y="102545"/>
                  </a:cubicBezTo>
                  <a:cubicBezTo>
                    <a:pt x="12857" y="104727"/>
                    <a:pt x="29999" y="106909"/>
                    <a:pt x="47142" y="106909"/>
                  </a:cubicBezTo>
                  <a:cubicBezTo>
                    <a:pt x="72857" y="106909"/>
                    <a:pt x="89999" y="98181"/>
                    <a:pt x="89999" y="85090"/>
                  </a:cubicBezTo>
                  <a:cubicBezTo>
                    <a:pt x="89999" y="74181"/>
                    <a:pt x="77142" y="69818"/>
                    <a:pt x="47142" y="63272"/>
                  </a:cubicBezTo>
                  <a:cubicBezTo>
                    <a:pt x="12857" y="54545"/>
                    <a:pt x="0" y="43636"/>
                    <a:pt x="0" y="32727"/>
                  </a:cubicBezTo>
                  <a:cubicBezTo>
                    <a:pt x="0" y="13090"/>
                    <a:pt x="25714" y="0"/>
                    <a:pt x="64285" y="0"/>
                  </a:cubicBezTo>
                  <a:cubicBezTo>
                    <a:pt x="85714" y="0"/>
                    <a:pt x="102857" y="2181"/>
                    <a:pt x="111428" y="4363"/>
                  </a:cubicBezTo>
                  <a:cubicBezTo>
                    <a:pt x="107142" y="15272"/>
                    <a:pt x="107142" y="15272"/>
                    <a:pt x="107142" y="15272"/>
                  </a:cubicBezTo>
                  <a:cubicBezTo>
                    <a:pt x="98571" y="13090"/>
                    <a:pt x="85714" y="8727"/>
                    <a:pt x="68571" y="8727"/>
                  </a:cubicBezTo>
                  <a:cubicBezTo>
                    <a:pt x="42857" y="8727"/>
                    <a:pt x="29999" y="17454"/>
                    <a:pt x="29999" y="30545"/>
                  </a:cubicBezTo>
                  <a:cubicBezTo>
                    <a:pt x="29999" y="41454"/>
                    <a:pt x="47142" y="48000"/>
                    <a:pt x="68571" y="52363"/>
                  </a:cubicBezTo>
                  <a:cubicBezTo>
                    <a:pt x="115714" y="61090"/>
                    <a:pt x="119999" y="74181"/>
                    <a:pt x="119999" y="85090"/>
                  </a:cubicBezTo>
                  <a:cubicBezTo>
                    <a:pt x="119999" y="104727"/>
                    <a:pt x="89999" y="120000"/>
                    <a:pt x="51428"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5" name="Google Shape;135;p15"/>
          <p:cNvSpPr txBox="1">
            <a:spLocks noGrp="1"/>
          </p:cNvSpPr>
          <p:nvPr>
            <p:ph type="subTitle" idx="1"/>
          </p:nvPr>
        </p:nvSpPr>
        <p:spPr>
          <a:xfrm>
            <a:off x="322750" y="3156206"/>
            <a:ext cx="7330500" cy="397500"/>
          </a:xfrm>
          <a:prstGeom prst="rect">
            <a:avLst/>
          </a:prstGeom>
        </p:spPr>
        <p:txBody>
          <a:bodyPr spcFirstLastPara="1" wrap="square" lIns="91425" tIns="91425" rIns="91425" bIns="91425" anchor="t" anchorCtr="0"/>
          <a:lstStyle>
            <a:lvl1pPr lvl="0" rtl="0">
              <a:spcBef>
                <a:spcPts val="0"/>
              </a:spcBef>
              <a:spcAft>
                <a:spcPts val="0"/>
              </a:spcAft>
              <a:buNone/>
              <a:defRPr>
                <a:solidFill>
                  <a:srgbClr val="334395"/>
                </a:solidFill>
              </a:defRPr>
            </a:lvl1pPr>
            <a:lvl2pPr lvl="1" rtl="0">
              <a:spcBef>
                <a:spcPts val="1200"/>
              </a:spcBef>
              <a:spcAft>
                <a:spcPts val="0"/>
              </a:spcAft>
              <a:buNone/>
              <a:defRPr>
                <a:solidFill>
                  <a:srgbClr val="334395"/>
                </a:solidFill>
              </a:defRPr>
            </a:lvl2pPr>
            <a:lvl3pPr lvl="2" rtl="0">
              <a:spcBef>
                <a:spcPts val="1200"/>
              </a:spcBef>
              <a:spcAft>
                <a:spcPts val="0"/>
              </a:spcAft>
              <a:buNone/>
              <a:defRPr>
                <a:solidFill>
                  <a:srgbClr val="334395"/>
                </a:solidFill>
              </a:defRPr>
            </a:lvl3pPr>
            <a:lvl4pPr lvl="3" rtl="0">
              <a:spcBef>
                <a:spcPts val="1200"/>
              </a:spcBef>
              <a:spcAft>
                <a:spcPts val="0"/>
              </a:spcAft>
              <a:buNone/>
              <a:defRPr>
                <a:solidFill>
                  <a:srgbClr val="334395"/>
                </a:solidFill>
              </a:defRPr>
            </a:lvl4pPr>
            <a:lvl5pPr lvl="4" rtl="0">
              <a:spcBef>
                <a:spcPts val="1200"/>
              </a:spcBef>
              <a:spcAft>
                <a:spcPts val="0"/>
              </a:spcAft>
              <a:buNone/>
              <a:defRPr>
                <a:solidFill>
                  <a:srgbClr val="334395"/>
                </a:solidFill>
              </a:defRPr>
            </a:lvl5pPr>
            <a:lvl6pPr lvl="5" rtl="0">
              <a:spcBef>
                <a:spcPts val="1200"/>
              </a:spcBef>
              <a:spcAft>
                <a:spcPts val="0"/>
              </a:spcAft>
              <a:buNone/>
              <a:defRPr>
                <a:solidFill>
                  <a:srgbClr val="334395"/>
                </a:solidFill>
              </a:defRPr>
            </a:lvl6pPr>
            <a:lvl7pPr lvl="6" rtl="0">
              <a:spcBef>
                <a:spcPts val="1200"/>
              </a:spcBef>
              <a:spcAft>
                <a:spcPts val="0"/>
              </a:spcAft>
              <a:buNone/>
              <a:defRPr>
                <a:solidFill>
                  <a:srgbClr val="334395"/>
                </a:solidFill>
              </a:defRPr>
            </a:lvl7pPr>
            <a:lvl8pPr lvl="7" rtl="0">
              <a:spcBef>
                <a:spcPts val="1200"/>
              </a:spcBef>
              <a:spcAft>
                <a:spcPts val="0"/>
              </a:spcAft>
              <a:buNone/>
              <a:defRPr>
                <a:solidFill>
                  <a:srgbClr val="334395"/>
                </a:solidFill>
              </a:defRPr>
            </a:lvl8pPr>
            <a:lvl9pPr lvl="8" rtl="0">
              <a:spcBef>
                <a:spcPts val="1200"/>
              </a:spcBef>
              <a:spcAft>
                <a:spcPts val="1200"/>
              </a:spcAft>
              <a:buNone/>
              <a:defRPr>
                <a:solidFill>
                  <a:srgbClr val="334395"/>
                </a:solidFill>
              </a:defRPr>
            </a:lvl9pPr>
          </a:lstStyle>
          <a:p>
            <a:endParaRPr/>
          </a:p>
        </p:txBody>
      </p:sp>
      <p:sp>
        <p:nvSpPr>
          <p:cNvPr id="136" name="Google Shape;136;p15"/>
          <p:cNvSpPr txBox="1">
            <a:spLocks noGrp="1"/>
          </p:cNvSpPr>
          <p:nvPr>
            <p:ph type="title"/>
          </p:nvPr>
        </p:nvSpPr>
        <p:spPr>
          <a:xfrm>
            <a:off x="395300" y="3258994"/>
            <a:ext cx="6385500" cy="619200"/>
          </a:xfrm>
          <a:prstGeom prst="rect">
            <a:avLst/>
          </a:prstGeom>
        </p:spPr>
        <p:txBody>
          <a:bodyPr spcFirstLastPara="1" wrap="square" lIns="91425" tIns="91425" rIns="91425" bIns="91425" anchor="b" anchorCtr="0"/>
          <a:lstStyle>
            <a:lvl1pPr lvl="0" rtl="0">
              <a:spcBef>
                <a:spcPts val="0"/>
              </a:spcBef>
              <a:spcAft>
                <a:spcPts val="0"/>
              </a:spcAft>
              <a:buNone/>
              <a:defRPr sz="3200">
                <a:solidFill>
                  <a:schemeClr val="dk2"/>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ver with picture + partner's logo">
  <p:cSld name="Cover with picture + partner's logo">
    <p:spTree>
      <p:nvGrpSpPr>
        <p:cNvPr id="1" name="Shape 137"/>
        <p:cNvGrpSpPr/>
        <p:nvPr/>
      </p:nvGrpSpPr>
      <p:grpSpPr>
        <a:xfrm>
          <a:off x="0" y="0"/>
          <a:ext cx="0" cy="0"/>
          <a:chOff x="0" y="0"/>
          <a:chExt cx="0" cy="0"/>
        </a:xfrm>
      </p:grpSpPr>
      <p:sp>
        <p:nvSpPr>
          <p:cNvPr id="138" name="Google Shape;138;p16"/>
          <p:cNvSpPr/>
          <p:nvPr/>
        </p:nvSpPr>
        <p:spPr>
          <a:xfrm>
            <a:off x="0" y="0"/>
            <a:ext cx="9144000" cy="1653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9" name="Google Shape;139;p16"/>
          <p:cNvSpPr>
            <a:spLocks noGrp="1"/>
          </p:cNvSpPr>
          <p:nvPr>
            <p:ph type="pic" idx="2"/>
          </p:nvPr>
        </p:nvSpPr>
        <p:spPr>
          <a:xfrm>
            <a:off x="395288" y="411510"/>
            <a:ext cx="5506200" cy="2646000"/>
          </a:xfrm>
          <a:prstGeom prst="rect">
            <a:avLst/>
          </a:prstGeom>
          <a:solidFill>
            <a:schemeClr val="accent1"/>
          </a:solidFill>
          <a:ln>
            <a:noFill/>
          </a:ln>
        </p:spPr>
        <p:txBody>
          <a:bodyPr spcFirstLastPara="1" wrap="square" lIns="91425" tIns="91425" rIns="91425" bIns="91425" anchor="ctr" anchorCtr="0"/>
          <a:lstStyle>
            <a:lvl1pPr marL="0" marR="0" lvl="0" indent="0" algn="ctr" rtl="0">
              <a:spcBef>
                <a:spcPts val="1200"/>
              </a:spcBef>
              <a:spcAft>
                <a:spcPts val="0"/>
              </a:spcAft>
              <a:buClr>
                <a:schemeClr val="lt1"/>
              </a:buClr>
              <a:buSzPts val="1400"/>
              <a:buFont typeface="Arial"/>
              <a:buNone/>
              <a:defRPr sz="2000" b="1" i="0" u="none" strike="noStrike" cap="none">
                <a:solidFill>
                  <a:schemeClr val="lt1"/>
                </a:solidFill>
                <a:latin typeface="Arial"/>
                <a:ea typeface="Arial"/>
                <a:cs typeface="Arial"/>
                <a:sym typeface="Arial"/>
              </a:defRPr>
            </a:lvl1pPr>
            <a:lvl2pPr marL="534987" marR="0" lvl="1" indent="-192087" algn="l" rtl="0">
              <a:spcBef>
                <a:spcPts val="1200"/>
              </a:spcBef>
              <a:spcAft>
                <a:spcPts val="0"/>
              </a:spcAft>
              <a:buClr>
                <a:schemeClr val="dk2"/>
              </a:buClr>
              <a:buSzPts val="1440"/>
              <a:buFont typeface="Noto Sans Symbols"/>
              <a:buChar char="▶"/>
              <a:defRPr sz="1800" b="0" i="0" u="none" strike="noStrike" cap="none">
                <a:solidFill>
                  <a:schemeClr val="accent2"/>
                </a:solidFill>
                <a:latin typeface="Arial"/>
                <a:ea typeface="Arial"/>
                <a:cs typeface="Arial"/>
                <a:sym typeface="Arial"/>
              </a:defRPr>
            </a:lvl2pPr>
            <a:lvl3pPr marL="857250" marR="0" lvl="2" indent="-171450" algn="l" rtl="0">
              <a:spcBef>
                <a:spcPts val="600"/>
              </a:spcBef>
              <a:spcAft>
                <a:spcPts val="0"/>
              </a:spcAft>
              <a:buClr>
                <a:schemeClr val="dk2"/>
              </a:buClr>
              <a:buSzPts val="1280"/>
              <a:buFont typeface="Noto Sans Symbols"/>
              <a:buChar char="▶"/>
              <a:defRPr sz="1600" b="0" i="0" u="none" strike="noStrike" cap="none">
                <a:solidFill>
                  <a:schemeClr val="accent2"/>
                </a:solidFill>
                <a:latin typeface="Arial"/>
                <a:ea typeface="Arial"/>
                <a:cs typeface="Arial"/>
                <a:sym typeface="Arial"/>
              </a:defRPr>
            </a:lvl3pPr>
            <a:lvl4pPr marL="1200150" marR="0" lvl="3" indent="-171450" algn="l" rtl="0">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1543050" marR="0" lvl="4"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1885950" marR="0" lvl="5"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2228850" marR="0" lvl="6"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2571750" marR="0" lvl="7"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2914650" marR="0" lvl="8"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grpSp>
        <p:nvGrpSpPr>
          <p:cNvPr id="140" name="Google Shape;140;p16"/>
          <p:cNvGrpSpPr/>
          <p:nvPr/>
        </p:nvGrpSpPr>
        <p:grpSpPr>
          <a:xfrm>
            <a:off x="7279811" y="205684"/>
            <a:ext cx="1466437" cy="803711"/>
            <a:chOff x="6819181" y="3305673"/>
            <a:chExt cx="1588600" cy="1071614"/>
          </a:xfrm>
        </p:grpSpPr>
        <p:sp>
          <p:nvSpPr>
            <p:cNvPr id="141" name="Google Shape;141;p16"/>
            <p:cNvSpPr/>
            <p:nvPr/>
          </p:nvSpPr>
          <p:spPr>
            <a:xfrm>
              <a:off x="6819181" y="3725285"/>
              <a:ext cx="1545000" cy="269100"/>
            </a:xfrm>
            <a:custGeom>
              <a:avLst/>
              <a:gdLst/>
              <a:ahLst/>
              <a:cxnLst/>
              <a:rect l="l" t="t" r="r" b="b"/>
              <a:pathLst>
                <a:path w="120000" h="120000" extrusionOk="0">
                  <a:moveTo>
                    <a:pt x="120000" y="37846"/>
                  </a:moveTo>
                  <a:cubicBezTo>
                    <a:pt x="109732" y="33230"/>
                    <a:pt x="96898" y="29538"/>
                    <a:pt x="82941" y="29538"/>
                  </a:cubicBezTo>
                  <a:cubicBezTo>
                    <a:pt x="61443" y="29538"/>
                    <a:pt x="37219" y="38769"/>
                    <a:pt x="15240" y="64615"/>
                  </a:cubicBezTo>
                  <a:cubicBezTo>
                    <a:pt x="11550" y="37846"/>
                    <a:pt x="7058" y="16615"/>
                    <a:pt x="0" y="0"/>
                  </a:cubicBezTo>
                  <a:cubicBezTo>
                    <a:pt x="0" y="923"/>
                    <a:pt x="0" y="923"/>
                    <a:pt x="0" y="923"/>
                  </a:cubicBezTo>
                  <a:cubicBezTo>
                    <a:pt x="6096" y="39692"/>
                    <a:pt x="9946" y="72000"/>
                    <a:pt x="12673" y="120000"/>
                  </a:cubicBezTo>
                  <a:cubicBezTo>
                    <a:pt x="43636" y="53538"/>
                    <a:pt x="82620" y="40615"/>
                    <a:pt x="111818" y="40615"/>
                  </a:cubicBezTo>
                  <a:cubicBezTo>
                    <a:pt x="114705" y="40615"/>
                    <a:pt x="117433" y="41538"/>
                    <a:pt x="120000" y="41538"/>
                  </a:cubicBezTo>
                  <a:lnTo>
                    <a:pt x="120000" y="37846"/>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16"/>
            <p:cNvSpPr/>
            <p:nvPr/>
          </p:nvSpPr>
          <p:spPr>
            <a:xfrm>
              <a:off x="6951808" y="3305673"/>
              <a:ext cx="1453800" cy="448800"/>
            </a:xfrm>
            <a:custGeom>
              <a:avLst/>
              <a:gdLst/>
              <a:ahLst/>
              <a:cxnLst/>
              <a:rect l="l" t="t" r="r" b="b"/>
              <a:pathLst>
                <a:path w="120000" h="120000" extrusionOk="0">
                  <a:moveTo>
                    <a:pt x="82329" y="62488"/>
                  </a:moveTo>
                  <a:cubicBezTo>
                    <a:pt x="82500" y="59723"/>
                    <a:pt x="82670" y="57511"/>
                    <a:pt x="82670" y="54193"/>
                  </a:cubicBezTo>
                  <a:cubicBezTo>
                    <a:pt x="82670" y="48110"/>
                    <a:pt x="81477" y="45898"/>
                    <a:pt x="80284" y="45898"/>
                  </a:cubicBezTo>
                  <a:cubicBezTo>
                    <a:pt x="78068" y="45898"/>
                    <a:pt x="77045" y="49769"/>
                    <a:pt x="76534" y="62488"/>
                  </a:cubicBezTo>
                  <a:lnTo>
                    <a:pt x="82329" y="62488"/>
                  </a:lnTo>
                  <a:close/>
                  <a:moveTo>
                    <a:pt x="40909" y="94009"/>
                  </a:moveTo>
                  <a:cubicBezTo>
                    <a:pt x="40227" y="95668"/>
                    <a:pt x="39375" y="97327"/>
                    <a:pt x="38181" y="97327"/>
                  </a:cubicBezTo>
                  <a:cubicBezTo>
                    <a:pt x="36306" y="97327"/>
                    <a:pt x="35965" y="91797"/>
                    <a:pt x="35965" y="85161"/>
                  </a:cubicBezTo>
                  <a:cubicBezTo>
                    <a:pt x="35965" y="77419"/>
                    <a:pt x="36647" y="63594"/>
                    <a:pt x="37329" y="58617"/>
                  </a:cubicBezTo>
                  <a:cubicBezTo>
                    <a:pt x="38352" y="50322"/>
                    <a:pt x="39715" y="47557"/>
                    <a:pt x="42102" y="47557"/>
                  </a:cubicBezTo>
                  <a:cubicBezTo>
                    <a:pt x="42272" y="47557"/>
                    <a:pt x="42443" y="47557"/>
                    <a:pt x="42613" y="48110"/>
                  </a:cubicBezTo>
                  <a:lnTo>
                    <a:pt x="40909" y="94009"/>
                  </a:lnTo>
                  <a:close/>
                  <a:moveTo>
                    <a:pt x="109602" y="75207"/>
                  </a:moveTo>
                  <a:cubicBezTo>
                    <a:pt x="108750" y="97327"/>
                    <a:pt x="107727" y="102304"/>
                    <a:pt x="105852" y="102304"/>
                  </a:cubicBezTo>
                  <a:cubicBezTo>
                    <a:pt x="103977" y="102304"/>
                    <a:pt x="103295" y="97880"/>
                    <a:pt x="103295" y="88479"/>
                  </a:cubicBezTo>
                  <a:cubicBezTo>
                    <a:pt x="103295" y="84608"/>
                    <a:pt x="103465" y="79078"/>
                    <a:pt x="103636" y="72995"/>
                  </a:cubicBezTo>
                  <a:cubicBezTo>
                    <a:pt x="104318" y="50875"/>
                    <a:pt x="105340" y="45898"/>
                    <a:pt x="107386" y="45898"/>
                  </a:cubicBezTo>
                  <a:cubicBezTo>
                    <a:pt x="109261" y="45898"/>
                    <a:pt x="109943" y="50322"/>
                    <a:pt x="109943" y="59723"/>
                  </a:cubicBezTo>
                  <a:cubicBezTo>
                    <a:pt x="109943" y="63594"/>
                    <a:pt x="109772" y="69124"/>
                    <a:pt x="109602" y="75207"/>
                  </a:cubicBezTo>
                  <a:moveTo>
                    <a:pt x="62556" y="117235"/>
                  </a:moveTo>
                  <a:cubicBezTo>
                    <a:pt x="52670" y="117235"/>
                    <a:pt x="52670" y="117235"/>
                    <a:pt x="52670" y="117235"/>
                  </a:cubicBezTo>
                  <a:cubicBezTo>
                    <a:pt x="57102" y="0"/>
                    <a:pt x="57102" y="0"/>
                    <a:pt x="57102" y="0"/>
                  </a:cubicBezTo>
                  <a:cubicBezTo>
                    <a:pt x="66988" y="0"/>
                    <a:pt x="66988" y="0"/>
                    <a:pt x="66988" y="0"/>
                  </a:cubicBezTo>
                  <a:lnTo>
                    <a:pt x="62556" y="117235"/>
                  </a:lnTo>
                  <a:close/>
                  <a:moveTo>
                    <a:pt x="82500" y="96774"/>
                  </a:moveTo>
                  <a:cubicBezTo>
                    <a:pt x="84545" y="96774"/>
                    <a:pt x="87102" y="95668"/>
                    <a:pt x="89318" y="93456"/>
                  </a:cubicBezTo>
                  <a:cubicBezTo>
                    <a:pt x="88125" y="115023"/>
                    <a:pt x="88125" y="115023"/>
                    <a:pt x="88125" y="115023"/>
                  </a:cubicBezTo>
                  <a:cubicBezTo>
                    <a:pt x="85568" y="117235"/>
                    <a:pt x="81988" y="118341"/>
                    <a:pt x="78920" y="118341"/>
                  </a:cubicBezTo>
                  <a:cubicBezTo>
                    <a:pt x="69034" y="118341"/>
                    <a:pt x="66306" y="103963"/>
                    <a:pt x="66306" y="85714"/>
                  </a:cubicBezTo>
                  <a:cubicBezTo>
                    <a:pt x="66306" y="38709"/>
                    <a:pt x="72443" y="28202"/>
                    <a:pt x="80965" y="28202"/>
                  </a:cubicBezTo>
                  <a:cubicBezTo>
                    <a:pt x="87784" y="28202"/>
                    <a:pt x="91875" y="38709"/>
                    <a:pt x="91875" y="58617"/>
                  </a:cubicBezTo>
                  <a:cubicBezTo>
                    <a:pt x="91875" y="67465"/>
                    <a:pt x="91363" y="75760"/>
                    <a:pt x="91022" y="81290"/>
                  </a:cubicBezTo>
                  <a:cubicBezTo>
                    <a:pt x="76193" y="81290"/>
                    <a:pt x="76193" y="81290"/>
                    <a:pt x="76193" y="81290"/>
                  </a:cubicBezTo>
                  <a:cubicBezTo>
                    <a:pt x="76193" y="91244"/>
                    <a:pt x="77215" y="96774"/>
                    <a:pt x="82500" y="96774"/>
                  </a:cubicBezTo>
                  <a:moveTo>
                    <a:pt x="43806" y="28755"/>
                  </a:moveTo>
                  <a:cubicBezTo>
                    <a:pt x="36988" y="28755"/>
                    <a:pt x="33238" y="33179"/>
                    <a:pt x="30170" y="43686"/>
                  </a:cubicBezTo>
                  <a:cubicBezTo>
                    <a:pt x="27272" y="53087"/>
                    <a:pt x="25738" y="70783"/>
                    <a:pt x="25738" y="89032"/>
                  </a:cubicBezTo>
                  <a:cubicBezTo>
                    <a:pt x="25738" y="105622"/>
                    <a:pt x="27102" y="118894"/>
                    <a:pt x="33238" y="118894"/>
                  </a:cubicBezTo>
                  <a:cubicBezTo>
                    <a:pt x="35965" y="118894"/>
                    <a:pt x="38352" y="115023"/>
                    <a:pt x="40738" y="111152"/>
                  </a:cubicBezTo>
                  <a:cubicBezTo>
                    <a:pt x="40738" y="111152"/>
                    <a:pt x="40738" y="111152"/>
                    <a:pt x="40738" y="111152"/>
                  </a:cubicBezTo>
                  <a:cubicBezTo>
                    <a:pt x="40568" y="117235"/>
                    <a:pt x="40568" y="117235"/>
                    <a:pt x="40568" y="117235"/>
                  </a:cubicBezTo>
                  <a:cubicBezTo>
                    <a:pt x="49943" y="117235"/>
                    <a:pt x="49943" y="117235"/>
                    <a:pt x="49943" y="117235"/>
                  </a:cubicBezTo>
                  <a:cubicBezTo>
                    <a:pt x="53181" y="29308"/>
                    <a:pt x="53181" y="29308"/>
                    <a:pt x="53181" y="29308"/>
                  </a:cubicBezTo>
                  <a:cubicBezTo>
                    <a:pt x="50454" y="28755"/>
                    <a:pt x="47386" y="28755"/>
                    <a:pt x="43806" y="28755"/>
                  </a:cubicBezTo>
                  <a:moveTo>
                    <a:pt x="120000" y="59723"/>
                  </a:moveTo>
                  <a:cubicBezTo>
                    <a:pt x="120000" y="37050"/>
                    <a:pt x="115568" y="28202"/>
                    <a:pt x="107897" y="28202"/>
                  </a:cubicBezTo>
                  <a:cubicBezTo>
                    <a:pt x="98693" y="28202"/>
                    <a:pt x="93068" y="41474"/>
                    <a:pt x="93068" y="87926"/>
                  </a:cubicBezTo>
                  <a:cubicBezTo>
                    <a:pt x="93068" y="111152"/>
                    <a:pt x="97670" y="120000"/>
                    <a:pt x="105340" y="120000"/>
                  </a:cubicBezTo>
                  <a:cubicBezTo>
                    <a:pt x="114545" y="120000"/>
                    <a:pt x="120000" y="106728"/>
                    <a:pt x="120000" y="59723"/>
                  </a:cubicBezTo>
                  <a:moveTo>
                    <a:pt x="22329" y="0"/>
                  </a:moveTo>
                  <a:cubicBezTo>
                    <a:pt x="20113" y="27096"/>
                    <a:pt x="17045" y="54746"/>
                    <a:pt x="12954" y="82396"/>
                  </a:cubicBezTo>
                  <a:cubicBezTo>
                    <a:pt x="12954" y="82396"/>
                    <a:pt x="12954" y="82396"/>
                    <a:pt x="12954" y="82396"/>
                  </a:cubicBezTo>
                  <a:cubicBezTo>
                    <a:pt x="11931" y="60276"/>
                    <a:pt x="11420" y="27649"/>
                    <a:pt x="11420" y="0"/>
                  </a:cubicBezTo>
                  <a:cubicBezTo>
                    <a:pt x="0" y="0"/>
                    <a:pt x="0" y="0"/>
                    <a:pt x="0" y="0"/>
                  </a:cubicBezTo>
                  <a:cubicBezTo>
                    <a:pt x="340" y="43686"/>
                    <a:pt x="2727" y="82949"/>
                    <a:pt x="5284" y="117235"/>
                  </a:cubicBezTo>
                  <a:cubicBezTo>
                    <a:pt x="16363" y="117235"/>
                    <a:pt x="16363" y="117235"/>
                    <a:pt x="16363" y="117235"/>
                  </a:cubicBezTo>
                  <a:cubicBezTo>
                    <a:pt x="22500" y="81290"/>
                    <a:pt x="28295" y="42027"/>
                    <a:pt x="32897" y="0"/>
                  </a:cubicBezTo>
                  <a:lnTo>
                    <a:pt x="22329" y="0"/>
                  </a:lnTo>
                  <a:close/>
                </a:path>
              </a:pathLst>
            </a:custGeom>
            <a:solidFill>
              <a:srgbClr val="82E6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16"/>
            <p:cNvSpPr/>
            <p:nvPr/>
          </p:nvSpPr>
          <p:spPr>
            <a:xfrm>
              <a:off x="6957803" y="4105933"/>
              <a:ext cx="60000" cy="114000"/>
            </a:xfrm>
            <a:custGeom>
              <a:avLst/>
              <a:gdLst/>
              <a:ahLst/>
              <a:cxnLst/>
              <a:rect l="l" t="t" r="r" b="b"/>
              <a:pathLst>
                <a:path w="120000" h="120000" extrusionOk="0">
                  <a:moveTo>
                    <a:pt x="49655" y="120000"/>
                  </a:moveTo>
                  <a:cubicBezTo>
                    <a:pt x="24827" y="120000"/>
                    <a:pt x="12413" y="117818"/>
                    <a:pt x="0" y="113454"/>
                  </a:cubicBezTo>
                  <a:cubicBezTo>
                    <a:pt x="8275" y="102545"/>
                    <a:pt x="8275" y="102545"/>
                    <a:pt x="8275" y="102545"/>
                  </a:cubicBezTo>
                  <a:cubicBezTo>
                    <a:pt x="16551" y="104727"/>
                    <a:pt x="28965" y="106909"/>
                    <a:pt x="45517" y="106909"/>
                  </a:cubicBezTo>
                  <a:cubicBezTo>
                    <a:pt x="70344" y="106909"/>
                    <a:pt x="86896" y="98181"/>
                    <a:pt x="86896" y="85090"/>
                  </a:cubicBezTo>
                  <a:cubicBezTo>
                    <a:pt x="86896" y="74181"/>
                    <a:pt x="78620" y="69818"/>
                    <a:pt x="49655" y="63272"/>
                  </a:cubicBezTo>
                  <a:cubicBezTo>
                    <a:pt x="12413" y="54545"/>
                    <a:pt x="0" y="43636"/>
                    <a:pt x="0" y="32727"/>
                  </a:cubicBezTo>
                  <a:cubicBezTo>
                    <a:pt x="0" y="13090"/>
                    <a:pt x="24827" y="0"/>
                    <a:pt x="66206" y="0"/>
                  </a:cubicBezTo>
                  <a:cubicBezTo>
                    <a:pt x="86896" y="0"/>
                    <a:pt x="99310" y="2181"/>
                    <a:pt x="111724" y="4363"/>
                  </a:cubicBezTo>
                  <a:cubicBezTo>
                    <a:pt x="103448" y="15272"/>
                    <a:pt x="103448" y="15272"/>
                    <a:pt x="103448" y="15272"/>
                  </a:cubicBezTo>
                  <a:cubicBezTo>
                    <a:pt x="95172" y="13090"/>
                    <a:pt x="82758" y="8727"/>
                    <a:pt x="66206" y="8727"/>
                  </a:cubicBezTo>
                  <a:cubicBezTo>
                    <a:pt x="45517" y="8727"/>
                    <a:pt x="28965" y="17454"/>
                    <a:pt x="28965" y="30545"/>
                  </a:cubicBezTo>
                  <a:cubicBezTo>
                    <a:pt x="28965" y="41454"/>
                    <a:pt x="49655" y="48000"/>
                    <a:pt x="66206" y="52363"/>
                  </a:cubicBezTo>
                  <a:cubicBezTo>
                    <a:pt x="111724" y="61090"/>
                    <a:pt x="120000" y="74181"/>
                    <a:pt x="120000" y="85090"/>
                  </a:cubicBezTo>
                  <a:cubicBezTo>
                    <a:pt x="120000" y="104727"/>
                    <a:pt x="91034" y="120000"/>
                    <a:pt x="49655"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16"/>
            <p:cNvSpPr/>
            <p:nvPr/>
          </p:nvSpPr>
          <p:spPr>
            <a:xfrm>
              <a:off x="7042474" y="4105933"/>
              <a:ext cx="109500" cy="111600"/>
            </a:xfrm>
            <a:custGeom>
              <a:avLst/>
              <a:gdLst/>
              <a:ahLst/>
              <a:cxnLst/>
              <a:rect l="l" t="t" r="r" b="b"/>
              <a:pathLst>
                <a:path w="120000" h="120000" extrusionOk="0">
                  <a:moveTo>
                    <a:pt x="104150" y="120000"/>
                  </a:moveTo>
                  <a:cubicBezTo>
                    <a:pt x="104150" y="117777"/>
                    <a:pt x="95094" y="31111"/>
                    <a:pt x="95094" y="31111"/>
                  </a:cubicBezTo>
                  <a:cubicBezTo>
                    <a:pt x="92830" y="22222"/>
                    <a:pt x="92830" y="15555"/>
                    <a:pt x="92830" y="15555"/>
                  </a:cubicBezTo>
                  <a:cubicBezTo>
                    <a:pt x="92830" y="15555"/>
                    <a:pt x="92830" y="15555"/>
                    <a:pt x="92830" y="15555"/>
                  </a:cubicBezTo>
                  <a:cubicBezTo>
                    <a:pt x="92830" y="15555"/>
                    <a:pt x="92830" y="22222"/>
                    <a:pt x="90566" y="31111"/>
                  </a:cubicBezTo>
                  <a:cubicBezTo>
                    <a:pt x="90566" y="31111"/>
                    <a:pt x="65660" y="117777"/>
                    <a:pt x="63396" y="120000"/>
                  </a:cubicBezTo>
                  <a:cubicBezTo>
                    <a:pt x="54339" y="120000"/>
                    <a:pt x="54339" y="120000"/>
                    <a:pt x="54339" y="120000"/>
                  </a:cubicBezTo>
                  <a:cubicBezTo>
                    <a:pt x="52075" y="117777"/>
                    <a:pt x="27169" y="31111"/>
                    <a:pt x="27169" y="31111"/>
                  </a:cubicBezTo>
                  <a:cubicBezTo>
                    <a:pt x="24905" y="24444"/>
                    <a:pt x="24905" y="15555"/>
                    <a:pt x="24905" y="15555"/>
                  </a:cubicBezTo>
                  <a:cubicBezTo>
                    <a:pt x="24905" y="15555"/>
                    <a:pt x="24905" y="15555"/>
                    <a:pt x="24905" y="15555"/>
                  </a:cubicBezTo>
                  <a:cubicBezTo>
                    <a:pt x="24905" y="15555"/>
                    <a:pt x="24905" y="24444"/>
                    <a:pt x="22641" y="31111"/>
                  </a:cubicBezTo>
                  <a:cubicBezTo>
                    <a:pt x="22641" y="31111"/>
                    <a:pt x="13584" y="117777"/>
                    <a:pt x="13584" y="120000"/>
                  </a:cubicBezTo>
                  <a:cubicBezTo>
                    <a:pt x="0" y="120000"/>
                    <a:pt x="0" y="120000"/>
                    <a:pt x="0" y="120000"/>
                  </a:cubicBezTo>
                  <a:cubicBezTo>
                    <a:pt x="13584" y="0"/>
                    <a:pt x="13584" y="0"/>
                    <a:pt x="13584" y="0"/>
                  </a:cubicBezTo>
                  <a:cubicBezTo>
                    <a:pt x="31698" y="0"/>
                    <a:pt x="31698" y="0"/>
                    <a:pt x="31698" y="0"/>
                  </a:cubicBezTo>
                  <a:cubicBezTo>
                    <a:pt x="56603" y="86666"/>
                    <a:pt x="56603" y="86666"/>
                    <a:pt x="56603" y="86666"/>
                  </a:cubicBezTo>
                  <a:cubicBezTo>
                    <a:pt x="58867" y="95555"/>
                    <a:pt x="58867" y="100000"/>
                    <a:pt x="58867" y="100000"/>
                  </a:cubicBezTo>
                  <a:cubicBezTo>
                    <a:pt x="58867" y="100000"/>
                    <a:pt x="58867" y="100000"/>
                    <a:pt x="58867" y="100000"/>
                  </a:cubicBezTo>
                  <a:cubicBezTo>
                    <a:pt x="58867" y="100000"/>
                    <a:pt x="61132" y="95555"/>
                    <a:pt x="63396" y="86666"/>
                  </a:cubicBezTo>
                  <a:cubicBezTo>
                    <a:pt x="88301" y="0"/>
                    <a:pt x="88301" y="0"/>
                    <a:pt x="88301" y="0"/>
                  </a:cubicBezTo>
                  <a:cubicBezTo>
                    <a:pt x="104150" y="0"/>
                    <a:pt x="104150" y="0"/>
                    <a:pt x="104150" y="0"/>
                  </a:cubicBezTo>
                  <a:cubicBezTo>
                    <a:pt x="120000" y="120000"/>
                    <a:pt x="120000" y="120000"/>
                    <a:pt x="120000" y="120000"/>
                  </a:cubicBezTo>
                  <a:lnTo>
                    <a:pt x="10415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16"/>
            <p:cNvSpPr/>
            <p:nvPr/>
          </p:nvSpPr>
          <p:spPr>
            <a:xfrm>
              <a:off x="7170606" y="4105933"/>
              <a:ext cx="88500" cy="111600"/>
            </a:xfrm>
            <a:custGeom>
              <a:avLst/>
              <a:gdLst/>
              <a:ahLst/>
              <a:cxnLst/>
              <a:rect l="l" t="t" r="r" b="b"/>
              <a:pathLst>
                <a:path w="120000" h="120000" extrusionOk="0">
                  <a:moveTo>
                    <a:pt x="97674" y="120000"/>
                  </a:moveTo>
                  <a:cubicBezTo>
                    <a:pt x="83720" y="84444"/>
                    <a:pt x="83720" y="84444"/>
                    <a:pt x="83720" y="84444"/>
                  </a:cubicBezTo>
                  <a:cubicBezTo>
                    <a:pt x="33488" y="84444"/>
                    <a:pt x="33488" y="84444"/>
                    <a:pt x="33488" y="84444"/>
                  </a:cubicBezTo>
                  <a:cubicBezTo>
                    <a:pt x="19534" y="120000"/>
                    <a:pt x="19534" y="120000"/>
                    <a:pt x="19534" y="120000"/>
                  </a:cubicBezTo>
                  <a:cubicBezTo>
                    <a:pt x="0" y="120000"/>
                    <a:pt x="0" y="120000"/>
                    <a:pt x="0" y="120000"/>
                  </a:cubicBezTo>
                  <a:cubicBezTo>
                    <a:pt x="50232" y="0"/>
                    <a:pt x="50232" y="0"/>
                    <a:pt x="50232" y="0"/>
                  </a:cubicBezTo>
                  <a:cubicBezTo>
                    <a:pt x="69767" y="0"/>
                    <a:pt x="69767" y="0"/>
                    <a:pt x="69767" y="0"/>
                  </a:cubicBezTo>
                  <a:cubicBezTo>
                    <a:pt x="120000" y="120000"/>
                    <a:pt x="120000" y="120000"/>
                    <a:pt x="120000" y="120000"/>
                  </a:cubicBezTo>
                  <a:lnTo>
                    <a:pt x="97674" y="120000"/>
                  </a:lnTo>
                  <a:close/>
                  <a:moveTo>
                    <a:pt x="64186" y="28888"/>
                  </a:moveTo>
                  <a:cubicBezTo>
                    <a:pt x="61395" y="20000"/>
                    <a:pt x="58604" y="15555"/>
                    <a:pt x="58604" y="15555"/>
                  </a:cubicBezTo>
                  <a:cubicBezTo>
                    <a:pt x="58604" y="15555"/>
                    <a:pt x="58604" y="15555"/>
                    <a:pt x="58604" y="15555"/>
                  </a:cubicBezTo>
                  <a:cubicBezTo>
                    <a:pt x="58604" y="15555"/>
                    <a:pt x="58604" y="20000"/>
                    <a:pt x="55813" y="28888"/>
                  </a:cubicBezTo>
                  <a:cubicBezTo>
                    <a:pt x="36279" y="75555"/>
                    <a:pt x="36279" y="75555"/>
                    <a:pt x="36279" y="75555"/>
                  </a:cubicBezTo>
                  <a:cubicBezTo>
                    <a:pt x="80930" y="75555"/>
                    <a:pt x="80930" y="75555"/>
                    <a:pt x="80930" y="75555"/>
                  </a:cubicBezTo>
                  <a:lnTo>
                    <a:pt x="64186" y="28888"/>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16"/>
            <p:cNvSpPr/>
            <p:nvPr/>
          </p:nvSpPr>
          <p:spPr>
            <a:xfrm>
              <a:off x="7282252" y="4105933"/>
              <a:ext cx="68100" cy="111600"/>
            </a:xfrm>
            <a:custGeom>
              <a:avLst/>
              <a:gdLst/>
              <a:ahLst/>
              <a:cxnLst/>
              <a:rect l="l" t="t" r="r" b="b"/>
              <a:pathLst>
                <a:path w="120000" h="120000" extrusionOk="0">
                  <a:moveTo>
                    <a:pt x="90909" y="120000"/>
                  </a:moveTo>
                  <a:cubicBezTo>
                    <a:pt x="29090" y="64444"/>
                    <a:pt x="29090" y="64444"/>
                    <a:pt x="29090"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10909" y="2222"/>
                    <a:pt x="29090" y="0"/>
                    <a:pt x="50909" y="0"/>
                  </a:cubicBezTo>
                  <a:cubicBezTo>
                    <a:pt x="94545" y="0"/>
                    <a:pt x="116363" y="11111"/>
                    <a:pt x="116363" y="33333"/>
                  </a:cubicBezTo>
                  <a:cubicBezTo>
                    <a:pt x="116363" y="55555"/>
                    <a:pt x="94545" y="66666"/>
                    <a:pt x="58181" y="66666"/>
                  </a:cubicBezTo>
                  <a:cubicBezTo>
                    <a:pt x="58181" y="66666"/>
                    <a:pt x="58181" y="66666"/>
                    <a:pt x="58181" y="66666"/>
                  </a:cubicBezTo>
                  <a:cubicBezTo>
                    <a:pt x="120000" y="120000"/>
                    <a:pt x="120000" y="120000"/>
                    <a:pt x="120000" y="120000"/>
                  </a:cubicBezTo>
                  <a:lnTo>
                    <a:pt x="90909" y="120000"/>
                  </a:lnTo>
                  <a:close/>
                  <a:moveTo>
                    <a:pt x="50909" y="8888"/>
                  </a:moveTo>
                  <a:cubicBezTo>
                    <a:pt x="40000" y="8888"/>
                    <a:pt x="32727" y="8888"/>
                    <a:pt x="25454" y="11111"/>
                  </a:cubicBezTo>
                  <a:cubicBezTo>
                    <a:pt x="25454" y="60000"/>
                    <a:pt x="25454" y="60000"/>
                    <a:pt x="25454" y="60000"/>
                  </a:cubicBezTo>
                  <a:cubicBezTo>
                    <a:pt x="29090" y="62222"/>
                    <a:pt x="36363" y="62222"/>
                    <a:pt x="43636" y="62222"/>
                  </a:cubicBezTo>
                  <a:cubicBezTo>
                    <a:pt x="76363" y="62222"/>
                    <a:pt x="90909" y="51111"/>
                    <a:pt x="90909" y="35555"/>
                  </a:cubicBezTo>
                  <a:cubicBezTo>
                    <a:pt x="90909" y="17777"/>
                    <a:pt x="76363" y="8888"/>
                    <a:pt x="50909"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16"/>
            <p:cNvSpPr/>
            <p:nvPr/>
          </p:nvSpPr>
          <p:spPr>
            <a:xfrm>
              <a:off x="7368423" y="4105933"/>
              <a:ext cx="58500" cy="111600"/>
            </a:xfrm>
            <a:custGeom>
              <a:avLst/>
              <a:gdLst/>
              <a:ahLst/>
              <a:cxnLst/>
              <a:rect l="l" t="t" r="r" b="b"/>
              <a:pathLst>
                <a:path w="120000" h="120000" extrusionOk="0">
                  <a:moveTo>
                    <a:pt x="76923" y="11275"/>
                  </a:moveTo>
                  <a:lnTo>
                    <a:pt x="76923" y="120000"/>
                  </a:lnTo>
                  <a:lnTo>
                    <a:pt x="47692" y="120000"/>
                  </a:lnTo>
                  <a:lnTo>
                    <a:pt x="47692" y="11275"/>
                  </a:lnTo>
                  <a:lnTo>
                    <a:pt x="0" y="11275"/>
                  </a:lnTo>
                  <a:lnTo>
                    <a:pt x="0" y="0"/>
                  </a:lnTo>
                  <a:lnTo>
                    <a:pt x="120000" y="0"/>
                  </a:lnTo>
                  <a:lnTo>
                    <a:pt x="120000" y="11275"/>
                  </a:lnTo>
                  <a:lnTo>
                    <a:pt x="76923"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16"/>
            <p:cNvSpPr/>
            <p:nvPr/>
          </p:nvSpPr>
          <p:spPr>
            <a:xfrm>
              <a:off x="7496554" y="4105933"/>
              <a:ext cx="60000" cy="111600"/>
            </a:xfrm>
            <a:custGeom>
              <a:avLst/>
              <a:gdLst/>
              <a:ahLst/>
              <a:cxnLst/>
              <a:rect l="l" t="t" r="r" b="b"/>
              <a:pathLst>
                <a:path w="120000" h="120000" extrusionOk="0">
                  <a:moveTo>
                    <a:pt x="75000" y="11275"/>
                  </a:moveTo>
                  <a:lnTo>
                    <a:pt x="75000" y="120000"/>
                  </a:lnTo>
                  <a:lnTo>
                    <a:pt x="46500" y="120000"/>
                  </a:lnTo>
                  <a:lnTo>
                    <a:pt x="46500" y="11275"/>
                  </a:lnTo>
                  <a:lnTo>
                    <a:pt x="0" y="11275"/>
                  </a:lnTo>
                  <a:lnTo>
                    <a:pt x="0" y="0"/>
                  </a:lnTo>
                  <a:lnTo>
                    <a:pt x="120000" y="0"/>
                  </a:lnTo>
                  <a:lnTo>
                    <a:pt x="120000" y="11275"/>
                  </a:lnTo>
                  <a:lnTo>
                    <a:pt x="75000"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16"/>
            <p:cNvSpPr/>
            <p:nvPr/>
          </p:nvSpPr>
          <p:spPr>
            <a:xfrm>
              <a:off x="7581226" y="4105933"/>
              <a:ext cx="51600" cy="111600"/>
            </a:xfrm>
            <a:custGeom>
              <a:avLst/>
              <a:gdLst/>
              <a:ahLst/>
              <a:cxnLst/>
              <a:rect l="l" t="t" r="r" b="b"/>
              <a:pathLst>
                <a:path w="120000" h="120000" extrusionOk="0">
                  <a:moveTo>
                    <a:pt x="0" y="120000"/>
                  </a:moveTo>
                  <a:lnTo>
                    <a:pt x="0" y="0"/>
                  </a:lnTo>
                  <a:lnTo>
                    <a:pt x="120000" y="0"/>
                  </a:lnTo>
                  <a:lnTo>
                    <a:pt x="120000" y="11275"/>
                  </a:lnTo>
                  <a:lnTo>
                    <a:pt x="34782" y="11275"/>
                  </a:lnTo>
                  <a:lnTo>
                    <a:pt x="34782" y="53154"/>
                  </a:lnTo>
                  <a:lnTo>
                    <a:pt x="111304" y="53154"/>
                  </a:lnTo>
                  <a:lnTo>
                    <a:pt x="111304" y="64429"/>
                  </a:lnTo>
                  <a:lnTo>
                    <a:pt x="34782" y="64429"/>
                  </a:lnTo>
                  <a:lnTo>
                    <a:pt x="34782" y="108724"/>
                  </a:lnTo>
                  <a:lnTo>
                    <a:pt x="120000" y="108724"/>
                  </a:lnTo>
                  <a:lnTo>
                    <a:pt x="120000" y="120000"/>
                  </a:lnTo>
                  <a:lnTo>
                    <a:pt x="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16"/>
            <p:cNvSpPr/>
            <p:nvPr/>
          </p:nvSpPr>
          <p:spPr>
            <a:xfrm>
              <a:off x="7656156" y="4105933"/>
              <a:ext cx="63600" cy="114000"/>
            </a:xfrm>
            <a:custGeom>
              <a:avLst/>
              <a:gdLst/>
              <a:ahLst/>
              <a:cxnLst/>
              <a:rect l="l" t="t" r="r" b="b"/>
              <a:pathLst>
                <a:path w="120000" h="120000" extrusionOk="0">
                  <a:moveTo>
                    <a:pt x="77419" y="120000"/>
                  </a:moveTo>
                  <a:cubicBezTo>
                    <a:pt x="27096" y="120000"/>
                    <a:pt x="0" y="91636"/>
                    <a:pt x="0" y="58909"/>
                  </a:cubicBezTo>
                  <a:cubicBezTo>
                    <a:pt x="0" y="26181"/>
                    <a:pt x="27096" y="0"/>
                    <a:pt x="77419" y="0"/>
                  </a:cubicBezTo>
                  <a:cubicBezTo>
                    <a:pt x="96774" y="0"/>
                    <a:pt x="108387" y="2181"/>
                    <a:pt x="116129" y="6545"/>
                  </a:cubicBezTo>
                  <a:cubicBezTo>
                    <a:pt x="112258" y="15272"/>
                    <a:pt x="112258" y="15272"/>
                    <a:pt x="112258" y="15272"/>
                  </a:cubicBezTo>
                  <a:cubicBezTo>
                    <a:pt x="104516" y="13090"/>
                    <a:pt x="96774" y="10909"/>
                    <a:pt x="81290" y="10909"/>
                  </a:cubicBezTo>
                  <a:cubicBezTo>
                    <a:pt x="42580" y="10909"/>
                    <a:pt x="27096" y="34909"/>
                    <a:pt x="27096" y="58909"/>
                  </a:cubicBezTo>
                  <a:cubicBezTo>
                    <a:pt x="27096" y="85090"/>
                    <a:pt x="42580" y="106909"/>
                    <a:pt x="81290" y="106909"/>
                  </a:cubicBezTo>
                  <a:cubicBezTo>
                    <a:pt x="92903" y="106909"/>
                    <a:pt x="104516" y="106909"/>
                    <a:pt x="112258" y="102545"/>
                  </a:cubicBezTo>
                  <a:cubicBezTo>
                    <a:pt x="120000" y="113454"/>
                    <a:pt x="120000" y="113454"/>
                    <a:pt x="120000" y="113454"/>
                  </a:cubicBezTo>
                  <a:cubicBezTo>
                    <a:pt x="108387" y="117818"/>
                    <a:pt x="92903" y="120000"/>
                    <a:pt x="77419"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16"/>
            <p:cNvSpPr/>
            <p:nvPr/>
          </p:nvSpPr>
          <p:spPr>
            <a:xfrm>
              <a:off x="7744574" y="4105933"/>
              <a:ext cx="70500" cy="111600"/>
            </a:xfrm>
            <a:custGeom>
              <a:avLst/>
              <a:gdLst/>
              <a:ahLst/>
              <a:cxnLst/>
              <a:rect l="l" t="t" r="r" b="b"/>
              <a:pathLst>
                <a:path w="120000" h="120000" extrusionOk="0">
                  <a:moveTo>
                    <a:pt x="95744" y="120000"/>
                  </a:moveTo>
                  <a:lnTo>
                    <a:pt x="95744" y="64429"/>
                  </a:lnTo>
                  <a:lnTo>
                    <a:pt x="24255" y="64429"/>
                  </a:lnTo>
                  <a:lnTo>
                    <a:pt x="24255" y="120000"/>
                  </a:lnTo>
                  <a:lnTo>
                    <a:pt x="0" y="120000"/>
                  </a:lnTo>
                  <a:lnTo>
                    <a:pt x="0" y="0"/>
                  </a:lnTo>
                  <a:lnTo>
                    <a:pt x="24255" y="0"/>
                  </a:lnTo>
                  <a:lnTo>
                    <a:pt x="24255" y="53154"/>
                  </a:lnTo>
                  <a:lnTo>
                    <a:pt x="95744" y="53154"/>
                  </a:lnTo>
                  <a:lnTo>
                    <a:pt x="95744" y="0"/>
                  </a:lnTo>
                  <a:lnTo>
                    <a:pt x="120000" y="0"/>
                  </a:lnTo>
                  <a:lnTo>
                    <a:pt x="120000" y="120000"/>
                  </a:lnTo>
                  <a:lnTo>
                    <a:pt x="95744"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16"/>
            <p:cNvSpPr/>
            <p:nvPr/>
          </p:nvSpPr>
          <p:spPr>
            <a:xfrm>
              <a:off x="7847979" y="4105933"/>
              <a:ext cx="80100" cy="111600"/>
            </a:xfrm>
            <a:custGeom>
              <a:avLst/>
              <a:gdLst/>
              <a:ahLst/>
              <a:cxnLst/>
              <a:rect l="l" t="t" r="r" b="b"/>
              <a:pathLst>
                <a:path w="120000" h="120000" extrusionOk="0">
                  <a:moveTo>
                    <a:pt x="101538" y="120000"/>
                  </a:moveTo>
                  <a:cubicBezTo>
                    <a:pt x="30769" y="33333"/>
                    <a:pt x="30769" y="33333"/>
                    <a:pt x="30769" y="33333"/>
                  </a:cubicBezTo>
                  <a:cubicBezTo>
                    <a:pt x="24615" y="24444"/>
                    <a:pt x="18461" y="17777"/>
                    <a:pt x="18461" y="17777"/>
                  </a:cubicBezTo>
                  <a:cubicBezTo>
                    <a:pt x="18461" y="17777"/>
                    <a:pt x="18461" y="17777"/>
                    <a:pt x="18461" y="17777"/>
                  </a:cubicBezTo>
                  <a:cubicBezTo>
                    <a:pt x="18461" y="17777"/>
                    <a:pt x="18461" y="26666"/>
                    <a:pt x="18461" y="33333"/>
                  </a:cubicBezTo>
                  <a:cubicBezTo>
                    <a:pt x="18461" y="120000"/>
                    <a:pt x="18461" y="120000"/>
                    <a:pt x="18461" y="120000"/>
                  </a:cubicBezTo>
                  <a:cubicBezTo>
                    <a:pt x="0" y="120000"/>
                    <a:pt x="0" y="120000"/>
                    <a:pt x="0" y="120000"/>
                  </a:cubicBezTo>
                  <a:cubicBezTo>
                    <a:pt x="0" y="0"/>
                    <a:pt x="0" y="0"/>
                    <a:pt x="0" y="0"/>
                  </a:cubicBezTo>
                  <a:cubicBezTo>
                    <a:pt x="24615" y="0"/>
                    <a:pt x="24615" y="0"/>
                    <a:pt x="24615" y="0"/>
                  </a:cubicBezTo>
                  <a:cubicBezTo>
                    <a:pt x="92307" y="84444"/>
                    <a:pt x="92307" y="84444"/>
                    <a:pt x="92307" y="84444"/>
                  </a:cubicBezTo>
                  <a:cubicBezTo>
                    <a:pt x="98461" y="91111"/>
                    <a:pt x="101538" y="97777"/>
                    <a:pt x="101538" y="97777"/>
                  </a:cubicBezTo>
                  <a:cubicBezTo>
                    <a:pt x="101538" y="97777"/>
                    <a:pt x="101538" y="97777"/>
                    <a:pt x="101538" y="97777"/>
                  </a:cubicBezTo>
                  <a:cubicBezTo>
                    <a:pt x="101538" y="97777"/>
                    <a:pt x="101538" y="91111"/>
                    <a:pt x="101538" y="84444"/>
                  </a:cubicBezTo>
                  <a:cubicBezTo>
                    <a:pt x="101538" y="0"/>
                    <a:pt x="101538" y="0"/>
                    <a:pt x="101538" y="0"/>
                  </a:cubicBezTo>
                  <a:cubicBezTo>
                    <a:pt x="120000" y="0"/>
                    <a:pt x="120000" y="0"/>
                    <a:pt x="120000" y="0"/>
                  </a:cubicBezTo>
                  <a:cubicBezTo>
                    <a:pt x="120000" y="120000"/>
                    <a:pt x="120000" y="120000"/>
                    <a:pt x="120000" y="120000"/>
                  </a:cubicBezTo>
                  <a:lnTo>
                    <a:pt x="101538"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16"/>
            <p:cNvSpPr/>
            <p:nvPr/>
          </p:nvSpPr>
          <p:spPr>
            <a:xfrm>
              <a:off x="7957377" y="4105933"/>
              <a:ext cx="81000" cy="114000"/>
            </a:xfrm>
            <a:custGeom>
              <a:avLst/>
              <a:gdLst/>
              <a:ahLst/>
              <a:cxnLst/>
              <a:rect l="l" t="t" r="r" b="b"/>
              <a:pathLst>
                <a:path w="120000" h="120000" extrusionOk="0">
                  <a:moveTo>
                    <a:pt x="58461" y="120000"/>
                  </a:moveTo>
                  <a:cubicBezTo>
                    <a:pt x="15384" y="120000"/>
                    <a:pt x="0" y="93818"/>
                    <a:pt x="0" y="58909"/>
                  </a:cubicBezTo>
                  <a:cubicBezTo>
                    <a:pt x="0" y="26181"/>
                    <a:pt x="15384" y="0"/>
                    <a:pt x="58461" y="0"/>
                  </a:cubicBezTo>
                  <a:cubicBezTo>
                    <a:pt x="101538" y="0"/>
                    <a:pt x="120000" y="26181"/>
                    <a:pt x="120000" y="58909"/>
                  </a:cubicBezTo>
                  <a:cubicBezTo>
                    <a:pt x="120000" y="93818"/>
                    <a:pt x="101538" y="120000"/>
                    <a:pt x="58461" y="120000"/>
                  </a:cubicBezTo>
                  <a:close/>
                  <a:moveTo>
                    <a:pt x="58461" y="8727"/>
                  </a:moveTo>
                  <a:cubicBezTo>
                    <a:pt x="27692" y="8727"/>
                    <a:pt x="21538" y="34909"/>
                    <a:pt x="21538" y="58909"/>
                  </a:cubicBezTo>
                  <a:cubicBezTo>
                    <a:pt x="21538" y="82909"/>
                    <a:pt x="27692" y="106909"/>
                    <a:pt x="58461" y="106909"/>
                  </a:cubicBezTo>
                  <a:cubicBezTo>
                    <a:pt x="89230" y="106909"/>
                    <a:pt x="95384" y="82909"/>
                    <a:pt x="95384" y="58909"/>
                  </a:cubicBezTo>
                  <a:cubicBezTo>
                    <a:pt x="95384" y="34909"/>
                    <a:pt x="89230" y="8727"/>
                    <a:pt x="58461" y="8727"/>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16"/>
            <p:cNvSpPr/>
            <p:nvPr/>
          </p:nvSpPr>
          <p:spPr>
            <a:xfrm>
              <a:off x="8066776" y="4105933"/>
              <a:ext cx="48000" cy="111600"/>
            </a:xfrm>
            <a:custGeom>
              <a:avLst/>
              <a:gdLst/>
              <a:ahLst/>
              <a:cxnLst/>
              <a:rect l="l" t="t" r="r" b="b"/>
              <a:pathLst>
                <a:path w="120000" h="120000" extrusionOk="0">
                  <a:moveTo>
                    <a:pt x="0" y="120000"/>
                  </a:moveTo>
                  <a:lnTo>
                    <a:pt x="0" y="0"/>
                  </a:lnTo>
                  <a:lnTo>
                    <a:pt x="35625" y="0"/>
                  </a:lnTo>
                  <a:lnTo>
                    <a:pt x="35625" y="108724"/>
                  </a:lnTo>
                  <a:lnTo>
                    <a:pt x="120000" y="108724"/>
                  </a:lnTo>
                  <a:lnTo>
                    <a:pt x="120000" y="120000"/>
                  </a:lnTo>
                  <a:lnTo>
                    <a:pt x="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Google Shape;155;p16"/>
            <p:cNvSpPr/>
            <p:nvPr/>
          </p:nvSpPr>
          <p:spPr>
            <a:xfrm>
              <a:off x="8132715" y="4105933"/>
              <a:ext cx="78600" cy="114000"/>
            </a:xfrm>
            <a:custGeom>
              <a:avLst/>
              <a:gdLst/>
              <a:ahLst/>
              <a:cxnLst/>
              <a:rect l="l" t="t" r="r" b="b"/>
              <a:pathLst>
                <a:path w="120000" h="120000" extrusionOk="0">
                  <a:moveTo>
                    <a:pt x="60000" y="120000"/>
                  </a:moveTo>
                  <a:cubicBezTo>
                    <a:pt x="15789" y="120000"/>
                    <a:pt x="0" y="93818"/>
                    <a:pt x="0" y="58909"/>
                  </a:cubicBezTo>
                  <a:cubicBezTo>
                    <a:pt x="0" y="26181"/>
                    <a:pt x="15789" y="0"/>
                    <a:pt x="60000" y="0"/>
                  </a:cubicBezTo>
                  <a:cubicBezTo>
                    <a:pt x="104210" y="0"/>
                    <a:pt x="120000" y="26181"/>
                    <a:pt x="120000" y="58909"/>
                  </a:cubicBezTo>
                  <a:cubicBezTo>
                    <a:pt x="120000" y="93818"/>
                    <a:pt x="104210" y="120000"/>
                    <a:pt x="60000" y="120000"/>
                  </a:cubicBezTo>
                  <a:close/>
                  <a:moveTo>
                    <a:pt x="60000" y="8727"/>
                  </a:moveTo>
                  <a:cubicBezTo>
                    <a:pt x="28421" y="8727"/>
                    <a:pt x="22105" y="34909"/>
                    <a:pt x="22105" y="58909"/>
                  </a:cubicBezTo>
                  <a:cubicBezTo>
                    <a:pt x="22105" y="82909"/>
                    <a:pt x="28421" y="106909"/>
                    <a:pt x="60000" y="106909"/>
                  </a:cubicBezTo>
                  <a:cubicBezTo>
                    <a:pt x="91578" y="106909"/>
                    <a:pt x="97894" y="82909"/>
                    <a:pt x="97894" y="58909"/>
                  </a:cubicBezTo>
                  <a:cubicBezTo>
                    <a:pt x="97894" y="34909"/>
                    <a:pt x="91578" y="8727"/>
                    <a:pt x="60000" y="8727"/>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Google Shape;156;p16"/>
            <p:cNvSpPr/>
            <p:nvPr/>
          </p:nvSpPr>
          <p:spPr>
            <a:xfrm>
              <a:off x="8238367" y="4105933"/>
              <a:ext cx="74100" cy="114000"/>
            </a:xfrm>
            <a:custGeom>
              <a:avLst/>
              <a:gdLst/>
              <a:ahLst/>
              <a:cxnLst/>
              <a:rect l="l" t="t" r="r" b="b"/>
              <a:pathLst>
                <a:path w="120000" h="120000" extrusionOk="0">
                  <a:moveTo>
                    <a:pt x="73333" y="120000"/>
                  </a:moveTo>
                  <a:cubicBezTo>
                    <a:pt x="33333" y="120000"/>
                    <a:pt x="0" y="100363"/>
                    <a:pt x="0" y="58909"/>
                  </a:cubicBezTo>
                  <a:cubicBezTo>
                    <a:pt x="0" y="19636"/>
                    <a:pt x="33333" y="0"/>
                    <a:pt x="73333" y="0"/>
                  </a:cubicBezTo>
                  <a:cubicBezTo>
                    <a:pt x="93333" y="0"/>
                    <a:pt x="106666" y="2181"/>
                    <a:pt x="116666" y="4363"/>
                  </a:cubicBezTo>
                  <a:cubicBezTo>
                    <a:pt x="110000" y="15272"/>
                    <a:pt x="110000" y="15272"/>
                    <a:pt x="110000" y="15272"/>
                  </a:cubicBezTo>
                  <a:cubicBezTo>
                    <a:pt x="103333" y="13090"/>
                    <a:pt x="93333" y="10909"/>
                    <a:pt x="76666" y="10909"/>
                  </a:cubicBezTo>
                  <a:cubicBezTo>
                    <a:pt x="43333" y="10909"/>
                    <a:pt x="23333" y="26181"/>
                    <a:pt x="23333" y="58909"/>
                  </a:cubicBezTo>
                  <a:cubicBezTo>
                    <a:pt x="23333" y="91636"/>
                    <a:pt x="46666" y="109090"/>
                    <a:pt x="73333" y="109090"/>
                  </a:cubicBezTo>
                  <a:cubicBezTo>
                    <a:pt x="86666" y="109090"/>
                    <a:pt x="93333" y="106909"/>
                    <a:pt x="96666" y="106909"/>
                  </a:cubicBezTo>
                  <a:cubicBezTo>
                    <a:pt x="96666" y="61090"/>
                    <a:pt x="96666" y="61090"/>
                    <a:pt x="96666" y="61090"/>
                  </a:cubicBezTo>
                  <a:cubicBezTo>
                    <a:pt x="66666" y="61090"/>
                    <a:pt x="66666" y="61090"/>
                    <a:pt x="66666" y="61090"/>
                  </a:cubicBezTo>
                  <a:cubicBezTo>
                    <a:pt x="66666" y="52363"/>
                    <a:pt x="66666" y="52363"/>
                    <a:pt x="66666" y="52363"/>
                  </a:cubicBezTo>
                  <a:cubicBezTo>
                    <a:pt x="120000" y="52363"/>
                    <a:pt x="120000" y="52363"/>
                    <a:pt x="120000" y="52363"/>
                  </a:cubicBezTo>
                  <a:cubicBezTo>
                    <a:pt x="120000" y="113454"/>
                    <a:pt x="120000" y="113454"/>
                    <a:pt x="120000" y="113454"/>
                  </a:cubicBezTo>
                  <a:cubicBezTo>
                    <a:pt x="110000" y="117818"/>
                    <a:pt x="96666" y="120000"/>
                    <a:pt x="73333"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Google Shape;157;p16"/>
            <p:cNvSpPr/>
            <p:nvPr/>
          </p:nvSpPr>
          <p:spPr>
            <a:xfrm>
              <a:off x="8331281" y="4105933"/>
              <a:ext cx="76500" cy="111600"/>
            </a:xfrm>
            <a:custGeom>
              <a:avLst/>
              <a:gdLst/>
              <a:ahLst/>
              <a:cxnLst/>
              <a:rect l="l" t="t" r="r" b="b"/>
              <a:pathLst>
                <a:path w="120000" h="120000" extrusionOk="0">
                  <a:moveTo>
                    <a:pt x="71764" y="66845"/>
                  </a:moveTo>
                  <a:lnTo>
                    <a:pt x="71764" y="120000"/>
                  </a:lnTo>
                  <a:lnTo>
                    <a:pt x="48235" y="120000"/>
                  </a:lnTo>
                  <a:lnTo>
                    <a:pt x="48235" y="66845"/>
                  </a:lnTo>
                  <a:lnTo>
                    <a:pt x="0" y="0"/>
                  </a:lnTo>
                  <a:lnTo>
                    <a:pt x="25882" y="0"/>
                  </a:lnTo>
                  <a:lnTo>
                    <a:pt x="61176" y="55570"/>
                  </a:lnTo>
                  <a:lnTo>
                    <a:pt x="61176" y="55570"/>
                  </a:lnTo>
                  <a:lnTo>
                    <a:pt x="97647" y="0"/>
                  </a:lnTo>
                  <a:lnTo>
                    <a:pt x="120000" y="0"/>
                  </a:lnTo>
                  <a:lnTo>
                    <a:pt x="71764" y="6684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p16"/>
            <p:cNvSpPr/>
            <p:nvPr/>
          </p:nvSpPr>
          <p:spPr>
            <a:xfrm>
              <a:off x="6963797" y="4263287"/>
              <a:ext cx="49500" cy="111600"/>
            </a:xfrm>
            <a:custGeom>
              <a:avLst/>
              <a:gdLst/>
              <a:ahLst/>
              <a:cxnLst/>
              <a:rect l="l" t="t" r="r" b="b"/>
              <a:pathLst>
                <a:path w="120000" h="120000" extrusionOk="0">
                  <a:moveTo>
                    <a:pt x="34545" y="11275"/>
                  </a:moveTo>
                  <a:lnTo>
                    <a:pt x="34545" y="53154"/>
                  </a:lnTo>
                  <a:lnTo>
                    <a:pt x="116363" y="53154"/>
                  </a:lnTo>
                  <a:lnTo>
                    <a:pt x="116363" y="64429"/>
                  </a:lnTo>
                  <a:lnTo>
                    <a:pt x="34545" y="64429"/>
                  </a:lnTo>
                  <a:lnTo>
                    <a:pt x="34545" y="120000"/>
                  </a:lnTo>
                  <a:lnTo>
                    <a:pt x="0" y="120000"/>
                  </a:lnTo>
                  <a:lnTo>
                    <a:pt x="0" y="0"/>
                  </a:lnTo>
                  <a:lnTo>
                    <a:pt x="120000" y="0"/>
                  </a:lnTo>
                  <a:lnTo>
                    <a:pt x="120000" y="11275"/>
                  </a:lnTo>
                  <a:lnTo>
                    <a:pt x="34545"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Google Shape;159;p16"/>
            <p:cNvSpPr/>
            <p:nvPr/>
          </p:nvSpPr>
          <p:spPr>
            <a:xfrm>
              <a:off x="7040226" y="4263287"/>
              <a:ext cx="78600" cy="114000"/>
            </a:xfrm>
            <a:custGeom>
              <a:avLst/>
              <a:gdLst/>
              <a:ahLst/>
              <a:cxnLst/>
              <a:rect l="l" t="t" r="r" b="b"/>
              <a:pathLst>
                <a:path w="120000" h="120000" extrusionOk="0">
                  <a:moveTo>
                    <a:pt x="60000" y="120000"/>
                  </a:moveTo>
                  <a:cubicBezTo>
                    <a:pt x="15789" y="120000"/>
                    <a:pt x="0" y="93818"/>
                    <a:pt x="0" y="58909"/>
                  </a:cubicBezTo>
                  <a:cubicBezTo>
                    <a:pt x="0" y="26181"/>
                    <a:pt x="15789" y="0"/>
                    <a:pt x="60000" y="0"/>
                  </a:cubicBezTo>
                  <a:cubicBezTo>
                    <a:pt x="104210" y="0"/>
                    <a:pt x="120000" y="26181"/>
                    <a:pt x="120000" y="58909"/>
                  </a:cubicBezTo>
                  <a:cubicBezTo>
                    <a:pt x="120000" y="93818"/>
                    <a:pt x="104210" y="120000"/>
                    <a:pt x="60000" y="120000"/>
                  </a:cubicBezTo>
                  <a:close/>
                  <a:moveTo>
                    <a:pt x="60000" y="8727"/>
                  </a:moveTo>
                  <a:cubicBezTo>
                    <a:pt x="28421" y="8727"/>
                    <a:pt x="22105" y="34909"/>
                    <a:pt x="22105" y="58909"/>
                  </a:cubicBezTo>
                  <a:cubicBezTo>
                    <a:pt x="22105" y="82909"/>
                    <a:pt x="28421" y="106909"/>
                    <a:pt x="60000" y="106909"/>
                  </a:cubicBezTo>
                  <a:cubicBezTo>
                    <a:pt x="91578" y="106909"/>
                    <a:pt x="97894" y="82909"/>
                    <a:pt x="97894" y="58909"/>
                  </a:cubicBezTo>
                  <a:cubicBezTo>
                    <a:pt x="97894" y="34909"/>
                    <a:pt x="91578" y="8727"/>
                    <a:pt x="60000" y="8727"/>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Google Shape;160;p16"/>
            <p:cNvSpPr/>
            <p:nvPr/>
          </p:nvSpPr>
          <p:spPr>
            <a:xfrm>
              <a:off x="7154121" y="4263287"/>
              <a:ext cx="68100" cy="111600"/>
            </a:xfrm>
            <a:custGeom>
              <a:avLst/>
              <a:gdLst/>
              <a:ahLst/>
              <a:cxnLst/>
              <a:rect l="l" t="t" r="r" b="b"/>
              <a:pathLst>
                <a:path w="120000" h="120000" extrusionOk="0">
                  <a:moveTo>
                    <a:pt x="87272" y="120000"/>
                  </a:moveTo>
                  <a:cubicBezTo>
                    <a:pt x="25454" y="64444"/>
                    <a:pt x="25454" y="64444"/>
                    <a:pt x="25454"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7272" y="2222"/>
                    <a:pt x="25454" y="0"/>
                    <a:pt x="47272" y="0"/>
                  </a:cubicBezTo>
                  <a:cubicBezTo>
                    <a:pt x="90909" y="0"/>
                    <a:pt x="112727" y="11111"/>
                    <a:pt x="112727" y="33333"/>
                  </a:cubicBezTo>
                  <a:cubicBezTo>
                    <a:pt x="112727" y="55555"/>
                    <a:pt x="90909" y="66666"/>
                    <a:pt x="54545" y="66666"/>
                  </a:cubicBezTo>
                  <a:cubicBezTo>
                    <a:pt x="54545" y="66666"/>
                    <a:pt x="54545" y="66666"/>
                    <a:pt x="54545" y="66666"/>
                  </a:cubicBezTo>
                  <a:cubicBezTo>
                    <a:pt x="120000" y="120000"/>
                    <a:pt x="120000" y="120000"/>
                    <a:pt x="120000" y="120000"/>
                  </a:cubicBezTo>
                  <a:lnTo>
                    <a:pt x="87272" y="120000"/>
                  </a:lnTo>
                  <a:close/>
                  <a:moveTo>
                    <a:pt x="47272" y="8888"/>
                  </a:moveTo>
                  <a:cubicBezTo>
                    <a:pt x="36363" y="8888"/>
                    <a:pt x="29090" y="8888"/>
                    <a:pt x="25454" y="11111"/>
                  </a:cubicBezTo>
                  <a:cubicBezTo>
                    <a:pt x="25454" y="60000"/>
                    <a:pt x="25454" y="60000"/>
                    <a:pt x="25454" y="60000"/>
                  </a:cubicBezTo>
                  <a:cubicBezTo>
                    <a:pt x="25454" y="62222"/>
                    <a:pt x="32727" y="62222"/>
                    <a:pt x="40000" y="62222"/>
                  </a:cubicBezTo>
                  <a:cubicBezTo>
                    <a:pt x="72727" y="62222"/>
                    <a:pt x="87272" y="51111"/>
                    <a:pt x="87272" y="35555"/>
                  </a:cubicBezTo>
                  <a:cubicBezTo>
                    <a:pt x="87272" y="17777"/>
                    <a:pt x="76363" y="8888"/>
                    <a:pt x="47272"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Google Shape;161;p16"/>
            <p:cNvSpPr/>
            <p:nvPr/>
          </p:nvSpPr>
          <p:spPr>
            <a:xfrm>
              <a:off x="7302484" y="4263287"/>
              <a:ext cx="60000" cy="114000"/>
            </a:xfrm>
            <a:custGeom>
              <a:avLst/>
              <a:gdLst/>
              <a:ahLst/>
              <a:cxnLst/>
              <a:rect l="l" t="t" r="r" b="b"/>
              <a:pathLst>
                <a:path w="120000" h="120000" extrusionOk="0">
                  <a:moveTo>
                    <a:pt x="53793" y="120000"/>
                  </a:moveTo>
                  <a:cubicBezTo>
                    <a:pt x="24827" y="120000"/>
                    <a:pt x="12413" y="117818"/>
                    <a:pt x="0" y="113454"/>
                  </a:cubicBezTo>
                  <a:cubicBezTo>
                    <a:pt x="8275" y="102545"/>
                    <a:pt x="8275" y="102545"/>
                    <a:pt x="8275" y="102545"/>
                  </a:cubicBezTo>
                  <a:cubicBezTo>
                    <a:pt x="16551" y="104727"/>
                    <a:pt x="28965" y="106909"/>
                    <a:pt x="45517" y="106909"/>
                  </a:cubicBezTo>
                  <a:cubicBezTo>
                    <a:pt x="70344" y="106909"/>
                    <a:pt x="86896" y="98181"/>
                    <a:pt x="86896" y="85090"/>
                  </a:cubicBezTo>
                  <a:cubicBezTo>
                    <a:pt x="86896" y="74181"/>
                    <a:pt x="78620" y="69818"/>
                    <a:pt x="49655" y="63272"/>
                  </a:cubicBezTo>
                  <a:cubicBezTo>
                    <a:pt x="12413" y="54545"/>
                    <a:pt x="4137" y="43636"/>
                    <a:pt x="4137" y="32727"/>
                  </a:cubicBezTo>
                  <a:cubicBezTo>
                    <a:pt x="4137" y="13090"/>
                    <a:pt x="24827" y="0"/>
                    <a:pt x="66206" y="0"/>
                  </a:cubicBezTo>
                  <a:cubicBezTo>
                    <a:pt x="86896" y="0"/>
                    <a:pt x="99310" y="2181"/>
                    <a:pt x="111724" y="4363"/>
                  </a:cubicBezTo>
                  <a:cubicBezTo>
                    <a:pt x="103448" y="15272"/>
                    <a:pt x="103448" y="15272"/>
                    <a:pt x="103448" y="15272"/>
                  </a:cubicBezTo>
                  <a:cubicBezTo>
                    <a:pt x="95172" y="13090"/>
                    <a:pt x="82758" y="8727"/>
                    <a:pt x="70344" y="8727"/>
                  </a:cubicBezTo>
                  <a:cubicBezTo>
                    <a:pt x="45517" y="8727"/>
                    <a:pt x="33103" y="17454"/>
                    <a:pt x="33103" y="30545"/>
                  </a:cubicBezTo>
                  <a:cubicBezTo>
                    <a:pt x="33103" y="41454"/>
                    <a:pt x="49655" y="48000"/>
                    <a:pt x="70344" y="52363"/>
                  </a:cubicBezTo>
                  <a:cubicBezTo>
                    <a:pt x="111724" y="61090"/>
                    <a:pt x="120000" y="74181"/>
                    <a:pt x="120000" y="85090"/>
                  </a:cubicBezTo>
                  <a:cubicBezTo>
                    <a:pt x="120000" y="104727"/>
                    <a:pt x="91034" y="120000"/>
                    <a:pt x="53793"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16"/>
            <p:cNvSpPr/>
            <p:nvPr/>
          </p:nvSpPr>
          <p:spPr>
            <a:xfrm>
              <a:off x="7391651" y="4263287"/>
              <a:ext cx="109500" cy="111600"/>
            </a:xfrm>
            <a:custGeom>
              <a:avLst/>
              <a:gdLst/>
              <a:ahLst/>
              <a:cxnLst/>
              <a:rect l="l" t="t" r="r" b="b"/>
              <a:pathLst>
                <a:path w="120000" h="120000" extrusionOk="0">
                  <a:moveTo>
                    <a:pt x="104150" y="120000"/>
                  </a:moveTo>
                  <a:cubicBezTo>
                    <a:pt x="104150" y="117777"/>
                    <a:pt x="95094" y="31111"/>
                    <a:pt x="95094" y="31111"/>
                  </a:cubicBezTo>
                  <a:cubicBezTo>
                    <a:pt x="92830" y="22222"/>
                    <a:pt x="92830" y="15555"/>
                    <a:pt x="92830" y="15555"/>
                  </a:cubicBezTo>
                  <a:cubicBezTo>
                    <a:pt x="92830" y="15555"/>
                    <a:pt x="92830" y="15555"/>
                    <a:pt x="92830" y="15555"/>
                  </a:cubicBezTo>
                  <a:cubicBezTo>
                    <a:pt x="92830" y="15555"/>
                    <a:pt x="92830" y="22222"/>
                    <a:pt x="90566" y="31111"/>
                  </a:cubicBezTo>
                  <a:cubicBezTo>
                    <a:pt x="90566" y="31111"/>
                    <a:pt x="65660" y="117777"/>
                    <a:pt x="63396" y="120000"/>
                  </a:cubicBezTo>
                  <a:cubicBezTo>
                    <a:pt x="54339" y="120000"/>
                    <a:pt x="54339" y="120000"/>
                    <a:pt x="54339" y="120000"/>
                  </a:cubicBezTo>
                  <a:cubicBezTo>
                    <a:pt x="52075" y="117777"/>
                    <a:pt x="27169" y="31111"/>
                    <a:pt x="27169" y="31111"/>
                  </a:cubicBezTo>
                  <a:cubicBezTo>
                    <a:pt x="24905" y="24444"/>
                    <a:pt x="24905" y="15555"/>
                    <a:pt x="24905" y="15555"/>
                  </a:cubicBezTo>
                  <a:cubicBezTo>
                    <a:pt x="24905" y="15555"/>
                    <a:pt x="24905" y="15555"/>
                    <a:pt x="24905" y="15555"/>
                  </a:cubicBezTo>
                  <a:cubicBezTo>
                    <a:pt x="24905" y="15555"/>
                    <a:pt x="24905" y="24444"/>
                    <a:pt x="22641" y="31111"/>
                  </a:cubicBezTo>
                  <a:cubicBezTo>
                    <a:pt x="22641" y="31111"/>
                    <a:pt x="13584" y="117777"/>
                    <a:pt x="13584" y="120000"/>
                  </a:cubicBezTo>
                  <a:cubicBezTo>
                    <a:pt x="0" y="120000"/>
                    <a:pt x="0" y="120000"/>
                    <a:pt x="0" y="120000"/>
                  </a:cubicBezTo>
                  <a:cubicBezTo>
                    <a:pt x="13584" y="0"/>
                    <a:pt x="13584" y="0"/>
                    <a:pt x="13584" y="0"/>
                  </a:cubicBezTo>
                  <a:cubicBezTo>
                    <a:pt x="31698" y="0"/>
                    <a:pt x="31698" y="0"/>
                    <a:pt x="31698" y="0"/>
                  </a:cubicBezTo>
                  <a:cubicBezTo>
                    <a:pt x="56603" y="86666"/>
                    <a:pt x="56603" y="86666"/>
                    <a:pt x="56603" y="86666"/>
                  </a:cubicBezTo>
                  <a:cubicBezTo>
                    <a:pt x="58867" y="95555"/>
                    <a:pt x="58867" y="100000"/>
                    <a:pt x="58867" y="100000"/>
                  </a:cubicBezTo>
                  <a:cubicBezTo>
                    <a:pt x="58867" y="100000"/>
                    <a:pt x="58867" y="100000"/>
                    <a:pt x="58867" y="100000"/>
                  </a:cubicBezTo>
                  <a:cubicBezTo>
                    <a:pt x="58867" y="100000"/>
                    <a:pt x="61132" y="95555"/>
                    <a:pt x="63396" y="86666"/>
                  </a:cubicBezTo>
                  <a:cubicBezTo>
                    <a:pt x="88301" y="0"/>
                    <a:pt x="88301" y="0"/>
                    <a:pt x="88301" y="0"/>
                  </a:cubicBezTo>
                  <a:cubicBezTo>
                    <a:pt x="104150" y="0"/>
                    <a:pt x="104150" y="0"/>
                    <a:pt x="104150" y="0"/>
                  </a:cubicBezTo>
                  <a:cubicBezTo>
                    <a:pt x="120000" y="120000"/>
                    <a:pt x="120000" y="120000"/>
                    <a:pt x="120000" y="120000"/>
                  </a:cubicBezTo>
                  <a:lnTo>
                    <a:pt x="10415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16"/>
            <p:cNvSpPr/>
            <p:nvPr/>
          </p:nvSpPr>
          <p:spPr>
            <a:xfrm>
              <a:off x="7523529" y="4263287"/>
              <a:ext cx="89100" cy="111600"/>
            </a:xfrm>
            <a:custGeom>
              <a:avLst/>
              <a:gdLst/>
              <a:ahLst/>
              <a:cxnLst/>
              <a:rect l="l" t="t" r="r" b="b"/>
              <a:pathLst>
                <a:path w="120000" h="120000" extrusionOk="0">
                  <a:moveTo>
                    <a:pt x="97674" y="120000"/>
                  </a:moveTo>
                  <a:cubicBezTo>
                    <a:pt x="83720" y="84444"/>
                    <a:pt x="83720" y="84444"/>
                    <a:pt x="83720" y="84444"/>
                  </a:cubicBezTo>
                  <a:cubicBezTo>
                    <a:pt x="33488" y="84444"/>
                    <a:pt x="33488" y="84444"/>
                    <a:pt x="33488" y="84444"/>
                  </a:cubicBezTo>
                  <a:cubicBezTo>
                    <a:pt x="19534" y="120000"/>
                    <a:pt x="19534" y="120000"/>
                    <a:pt x="19534" y="120000"/>
                  </a:cubicBezTo>
                  <a:cubicBezTo>
                    <a:pt x="0" y="120000"/>
                    <a:pt x="0" y="120000"/>
                    <a:pt x="0" y="120000"/>
                  </a:cubicBezTo>
                  <a:cubicBezTo>
                    <a:pt x="50232" y="0"/>
                    <a:pt x="50232" y="0"/>
                    <a:pt x="50232" y="0"/>
                  </a:cubicBezTo>
                  <a:cubicBezTo>
                    <a:pt x="69767" y="0"/>
                    <a:pt x="69767" y="0"/>
                    <a:pt x="69767" y="0"/>
                  </a:cubicBezTo>
                  <a:cubicBezTo>
                    <a:pt x="120000" y="120000"/>
                    <a:pt x="120000" y="120000"/>
                    <a:pt x="120000" y="120000"/>
                  </a:cubicBezTo>
                  <a:lnTo>
                    <a:pt x="97674" y="120000"/>
                  </a:lnTo>
                  <a:close/>
                  <a:moveTo>
                    <a:pt x="64186" y="28888"/>
                  </a:moveTo>
                  <a:cubicBezTo>
                    <a:pt x="58604" y="20000"/>
                    <a:pt x="58604" y="15555"/>
                    <a:pt x="58604" y="15555"/>
                  </a:cubicBezTo>
                  <a:cubicBezTo>
                    <a:pt x="58604" y="15555"/>
                    <a:pt x="58604" y="15555"/>
                    <a:pt x="58604" y="15555"/>
                  </a:cubicBezTo>
                  <a:cubicBezTo>
                    <a:pt x="58604" y="15555"/>
                    <a:pt x="58604" y="20000"/>
                    <a:pt x="53023" y="28888"/>
                  </a:cubicBezTo>
                  <a:cubicBezTo>
                    <a:pt x="36279" y="75555"/>
                    <a:pt x="36279" y="75555"/>
                    <a:pt x="36279" y="75555"/>
                  </a:cubicBezTo>
                  <a:cubicBezTo>
                    <a:pt x="80930" y="75555"/>
                    <a:pt x="80930" y="75555"/>
                    <a:pt x="80930" y="75555"/>
                  </a:cubicBezTo>
                  <a:lnTo>
                    <a:pt x="64186" y="28888"/>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16"/>
            <p:cNvSpPr/>
            <p:nvPr/>
          </p:nvSpPr>
          <p:spPr>
            <a:xfrm>
              <a:off x="7639671" y="4263287"/>
              <a:ext cx="68100" cy="111600"/>
            </a:xfrm>
            <a:custGeom>
              <a:avLst/>
              <a:gdLst/>
              <a:ahLst/>
              <a:cxnLst/>
              <a:rect l="l" t="t" r="r" b="b"/>
              <a:pathLst>
                <a:path w="120000" h="120000" extrusionOk="0">
                  <a:moveTo>
                    <a:pt x="90909" y="120000"/>
                  </a:moveTo>
                  <a:cubicBezTo>
                    <a:pt x="25454" y="64444"/>
                    <a:pt x="25454" y="64444"/>
                    <a:pt x="25454"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10909" y="2222"/>
                    <a:pt x="29090" y="0"/>
                    <a:pt x="47272" y="0"/>
                  </a:cubicBezTo>
                  <a:cubicBezTo>
                    <a:pt x="94545" y="0"/>
                    <a:pt x="116363" y="11111"/>
                    <a:pt x="116363" y="33333"/>
                  </a:cubicBezTo>
                  <a:cubicBezTo>
                    <a:pt x="116363" y="55555"/>
                    <a:pt x="90909" y="66666"/>
                    <a:pt x="58181" y="66666"/>
                  </a:cubicBezTo>
                  <a:cubicBezTo>
                    <a:pt x="58181" y="66666"/>
                    <a:pt x="58181" y="66666"/>
                    <a:pt x="58181" y="66666"/>
                  </a:cubicBezTo>
                  <a:cubicBezTo>
                    <a:pt x="120000" y="120000"/>
                    <a:pt x="120000" y="120000"/>
                    <a:pt x="120000" y="120000"/>
                  </a:cubicBezTo>
                  <a:lnTo>
                    <a:pt x="90909" y="120000"/>
                  </a:lnTo>
                  <a:close/>
                  <a:moveTo>
                    <a:pt x="47272" y="8888"/>
                  </a:moveTo>
                  <a:cubicBezTo>
                    <a:pt x="40000" y="8888"/>
                    <a:pt x="32727" y="8888"/>
                    <a:pt x="25454" y="11111"/>
                  </a:cubicBezTo>
                  <a:cubicBezTo>
                    <a:pt x="25454" y="60000"/>
                    <a:pt x="25454" y="60000"/>
                    <a:pt x="25454" y="60000"/>
                  </a:cubicBezTo>
                  <a:cubicBezTo>
                    <a:pt x="29090" y="62222"/>
                    <a:pt x="36363" y="62222"/>
                    <a:pt x="43636" y="62222"/>
                  </a:cubicBezTo>
                  <a:cubicBezTo>
                    <a:pt x="76363" y="62222"/>
                    <a:pt x="90909" y="51111"/>
                    <a:pt x="90909" y="35555"/>
                  </a:cubicBezTo>
                  <a:cubicBezTo>
                    <a:pt x="90909" y="17777"/>
                    <a:pt x="76363" y="8888"/>
                    <a:pt x="47272"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16"/>
            <p:cNvSpPr/>
            <p:nvPr/>
          </p:nvSpPr>
          <p:spPr>
            <a:xfrm>
              <a:off x="7728090" y="4263287"/>
              <a:ext cx="60000" cy="111600"/>
            </a:xfrm>
            <a:custGeom>
              <a:avLst/>
              <a:gdLst/>
              <a:ahLst/>
              <a:cxnLst/>
              <a:rect l="l" t="t" r="r" b="b"/>
              <a:pathLst>
                <a:path w="120000" h="120000" extrusionOk="0">
                  <a:moveTo>
                    <a:pt x="75000" y="11275"/>
                  </a:moveTo>
                  <a:lnTo>
                    <a:pt x="75000" y="120000"/>
                  </a:lnTo>
                  <a:lnTo>
                    <a:pt x="45000" y="120000"/>
                  </a:lnTo>
                  <a:lnTo>
                    <a:pt x="45000" y="11275"/>
                  </a:lnTo>
                  <a:lnTo>
                    <a:pt x="0" y="11275"/>
                  </a:lnTo>
                  <a:lnTo>
                    <a:pt x="0" y="0"/>
                  </a:lnTo>
                  <a:lnTo>
                    <a:pt x="120000" y="0"/>
                  </a:lnTo>
                  <a:lnTo>
                    <a:pt x="120000" y="11275"/>
                  </a:lnTo>
                  <a:lnTo>
                    <a:pt x="75000"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Google Shape;166;p16"/>
            <p:cNvSpPr/>
            <p:nvPr/>
          </p:nvSpPr>
          <p:spPr>
            <a:xfrm>
              <a:off x="7817257" y="4263287"/>
              <a:ext cx="51600" cy="111600"/>
            </a:xfrm>
            <a:custGeom>
              <a:avLst/>
              <a:gdLst/>
              <a:ahLst/>
              <a:cxnLst/>
              <a:rect l="l" t="t" r="r" b="b"/>
              <a:pathLst>
                <a:path w="120000" h="120000" extrusionOk="0">
                  <a:moveTo>
                    <a:pt x="0" y="120000"/>
                  </a:moveTo>
                  <a:lnTo>
                    <a:pt x="0" y="0"/>
                  </a:lnTo>
                  <a:lnTo>
                    <a:pt x="120000" y="0"/>
                  </a:lnTo>
                  <a:lnTo>
                    <a:pt x="120000" y="11275"/>
                  </a:lnTo>
                  <a:lnTo>
                    <a:pt x="33043" y="11275"/>
                  </a:lnTo>
                  <a:lnTo>
                    <a:pt x="33043" y="53154"/>
                  </a:lnTo>
                  <a:lnTo>
                    <a:pt x="109565" y="53154"/>
                  </a:lnTo>
                  <a:lnTo>
                    <a:pt x="109565" y="64429"/>
                  </a:lnTo>
                  <a:lnTo>
                    <a:pt x="33043" y="64429"/>
                  </a:lnTo>
                  <a:lnTo>
                    <a:pt x="33043" y="108724"/>
                  </a:lnTo>
                  <a:lnTo>
                    <a:pt x="120000" y="108724"/>
                  </a:lnTo>
                  <a:lnTo>
                    <a:pt x="120000" y="120000"/>
                  </a:lnTo>
                  <a:lnTo>
                    <a:pt x="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Google Shape;167;p16"/>
            <p:cNvSpPr/>
            <p:nvPr/>
          </p:nvSpPr>
          <p:spPr>
            <a:xfrm>
              <a:off x="7901929" y="4263287"/>
              <a:ext cx="68100" cy="111600"/>
            </a:xfrm>
            <a:custGeom>
              <a:avLst/>
              <a:gdLst/>
              <a:ahLst/>
              <a:cxnLst/>
              <a:rect l="l" t="t" r="r" b="b"/>
              <a:pathLst>
                <a:path w="120000" h="120000" extrusionOk="0">
                  <a:moveTo>
                    <a:pt x="87272" y="120000"/>
                  </a:moveTo>
                  <a:cubicBezTo>
                    <a:pt x="25454" y="64444"/>
                    <a:pt x="25454" y="64444"/>
                    <a:pt x="25454"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7272" y="2222"/>
                    <a:pt x="25454" y="0"/>
                    <a:pt x="47272" y="0"/>
                  </a:cubicBezTo>
                  <a:cubicBezTo>
                    <a:pt x="90909" y="0"/>
                    <a:pt x="112727" y="11111"/>
                    <a:pt x="112727" y="33333"/>
                  </a:cubicBezTo>
                  <a:cubicBezTo>
                    <a:pt x="112727" y="55555"/>
                    <a:pt x="90909" y="66666"/>
                    <a:pt x="54545" y="66666"/>
                  </a:cubicBezTo>
                  <a:cubicBezTo>
                    <a:pt x="54545" y="66666"/>
                    <a:pt x="54545" y="66666"/>
                    <a:pt x="54545" y="66666"/>
                  </a:cubicBezTo>
                  <a:cubicBezTo>
                    <a:pt x="120000" y="120000"/>
                    <a:pt x="120000" y="120000"/>
                    <a:pt x="120000" y="120000"/>
                  </a:cubicBezTo>
                  <a:lnTo>
                    <a:pt x="87272" y="120000"/>
                  </a:lnTo>
                  <a:close/>
                  <a:moveTo>
                    <a:pt x="47272" y="8888"/>
                  </a:moveTo>
                  <a:cubicBezTo>
                    <a:pt x="36363" y="8888"/>
                    <a:pt x="29090" y="8888"/>
                    <a:pt x="25454" y="11111"/>
                  </a:cubicBezTo>
                  <a:cubicBezTo>
                    <a:pt x="25454" y="60000"/>
                    <a:pt x="25454" y="60000"/>
                    <a:pt x="25454" y="60000"/>
                  </a:cubicBezTo>
                  <a:cubicBezTo>
                    <a:pt x="25454" y="62222"/>
                    <a:pt x="32727" y="62222"/>
                    <a:pt x="40000" y="62222"/>
                  </a:cubicBezTo>
                  <a:cubicBezTo>
                    <a:pt x="72727" y="62222"/>
                    <a:pt x="87272" y="51111"/>
                    <a:pt x="87272" y="35555"/>
                  </a:cubicBezTo>
                  <a:cubicBezTo>
                    <a:pt x="87272" y="17777"/>
                    <a:pt x="76363" y="8888"/>
                    <a:pt x="47272"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Google Shape;168;p16"/>
            <p:cNvSpPr/>
            <p:nvPr/>
          </p:nvSpPr>
          <p:spPr>
            <a:xfrm>
              <a:off x="8052539" y="4263287"/>
              <a:ext cx="63600" cy="114000"/>
            </a:xfrm>
            <a:custGeom>
              <a:avLst/>
              <a:gdLst/>
              <a:ahLst/>
              <a:cxnLst/>
              <a:rect l="l" t="t" r="r" b="b"/>
              <a:pathLst>
                <a:path w="120000" h="120000" extrusionOk="0">
                  <a:moveTo>
                    <a:pt x="77419" y="120000"/>
                  </a:moveTo>
                  <a:cubicBezTo>
                    <a:pt x="27096" y="120000"/>
                    <a:pt x="0" y="91636"/>
                    <a:pt x="0" y="58909"/>
                  </a:cubicBezTo>
                  <a:cubicBezTo>
                    <a:pt x="0" y="26181"/>
                    <a:pt x="27096" y="0"/>
                    <a:pt x="77419" y="0"/>
                  </a:cubicBezTo>
                  <a:cubicBezTo>
                    <a:pt x="96774" y="0"/>
                    <a:pt x="108387" y="2181"/>
                    <a:pt x="116129" y="6545"/>
                  </a:cubicBezTo>
                  <a:cubicBezTo>
                    <a:pt x="112258" y="15272"/>
                    <a:pt x="112258" y="15272"/>
                    <a:pt x="112258" y="15272"/>
                  </a:cubicBezTo>
                  <a:cubicBezTo>
                    <a:pt x="104516" y="13090"/>
                    <a:pt x="96774" y="10909"/>
                    <a:pt x="81290" y="10909"/>
                  </a:cubicBezTo>
                  <a:cubicBezTo>
                    <a:pt x="42580" y="10909"/>
                    <a:pt x="27096" y="34909"/>
                    <a:pt x="27096" y="58909"/>
                  </a:cubicBezTo>
                  <a:cubicBezTo>
                    <a:pt x="27096" y="85090"/>
                    <a:pt x="42580" y="106909"/>
                    <a:pt x="81290" y="106909"/>
                  </a:cubicBezTo>
                  <a:cubicBezTo>
                    <a:pt x="92903" y="106909"/>
                    <a:pt x="104516" y="106909"/>
                    <a:pt x="112258" y="102545"/>
                  </a:cubicBezTo>
                  <a:cubicBezTo>
                    <a:pt x="120000" y="113454"/>
                    <a:pt x="120000" y="113454"/>
                    <a:pt x="120000" y="113454"/>
                  </a:cubicBezTo>
                  <a:cubicBezTo>
                    <a:pt x="108387" y="117818"/>
                    <a:pt x="92903" y="120000"/>
                    <a:pt x="77419"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 name="Google Shape;169;p16"/>
            <p:cNvSpPr/>
            <p:nvPr/>
          </p:nvSpPr>
          <p:spPr>
            <a:xfrm>
              <a:off x="8134963" y="4263287"/>
              <a:ext cx="89100" cy="111600"/>
            </a:xfrm>
            <a:custGeom>
              <a:avLst/>
              <a:gdLst/>
              <a:ahLst/>
              <a:cxnLst/>
              <a:rect l="l" t="t" r="r" b="b"/>
              <a:pathLst>
                <a:path w="120000" h="120000" extrusionOk="0">
                  <a:moveTo>
                    <a:pt x="100465" y="120000"/>
                  </a:moveTo>
                  <a:cubicBezTo>
                    <a:pt x="83720" y="84444"/>
                    <a:pt x="83720" y="84444"/>
                    <a:pt x="83720" y="84444"/>
                  </a:cubicBezTo>
                  <a:cubicBezTo>
                    <a:pt x="33488" y="84444"/>
                    <a:pt x="33488" y="84444"/>
                    <a:pt x="33488" y="84444"/>
                  </a:cubicBezTo>
                  <a:cubicBezTo>
                    <a:pt x="19534" y="120000"/>
                    <a:pt x="19534" y="120000"/>
                    <a:pt x="19534" y="120000"/>
                  </a:cubicBezTo>
                  <a:cubicBezTo>
                    <a:pt x="0" y="120000"/>
                    <a:pt x="0" y="120000"/>
                    <a:pt x="0" y="120000"/>
                  </a:cubicBezTo>
                  <a:cubicBezTo>
                    <a:pt x="50232" y="0"/>
                    <a:pt x="50232" y="0"/>
                    <a:pt x="50232" y="0"/>
                  </a:cubicBezTo>
                  <a:cubicBezTo>
                    <a:pt x="69767" y="0"/>
                    <a:pt x="69767" y="0"/>
                    <a:pt x="69767" y="0"/>
                  </a:cubicBezTo>
                  <a:cubicBezTo>
                    <a:pt x="120000" y="120000"/>
                    <a:pt x="120000" y="120000"/>
                    <a:pt x="120000" y="120000"/>
                  </a:cubicBezTo>
                  <a:lnTo>
                    <a:pt x="100465" y="120000"/>
                  </a:lnTo>
                  <a:close/>
                  <a:moveTo>
                    <a:pt x="64186" y="28888"/>
                  </a:moveTo>
                  <a:cubicBezTo>
                    <a:pt x="61395" y="20000"/>
                    <a:pt x="58604" y="15555"/>
                    <a:pt x="58604" y="15555"/>
                  </a:cubicBezTo>
                  <a:cubicBezTo>
                    <a:pt x="58604" y="15555"/>
                    <a:pt x="58604" y="15555"/>
                    <a:pt x="58604" y="15555"/>
                  </a:cubicBezTo>
                  <a:cubicBezTo>
                    <a:pt x="58604" y="15555"/>
                    <a:pt x="58604" y="20000"/>
                    <a:pt x="55813" y="28888"/>
                  </a:cubicBezTo>
                  <a:cubicBezTo>
                    <a:pt x="36279" y="75555"/>
                    <a:pt x="36279" y="75555"/>
                    <a:pt x="36279" y="75555"/>
                  </a:cubicBezTo>
                  <a:cubicBezTo>
                    <a:pt x="80930" y="75555"/>
                    <a:pt x="80930" y="75555"/>
                    <a:pt x="80930" y="75555"/>
                  </a:cubicBezTo>
                  <a:lnTo>
                    <a:pt x="64186" y="28888"/>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Google Shape;170;p16"/>
            <p:cNvSpPr/>
            <p:nvPr/>
          </p:nvSpPr>
          <p:spPr>
            <a:xfrm>
              <a:off x="8250356" y="4263287"/>
              <a:ext cx="68100" cy="111600"/>
            </a:xfrm>
            <a:custGeom>
              <a:avLst/>
              <a:gdLst/>
              <a:ahLst/>
              <a:cxnLst/>
              <a:rect l="l" t="t" r="r" b="b"/>
              <a:pathLst>
                <a:path w="120000" h="120000" extrusionOk="0">
                  <a:moveTo>
                    <a:pt x="90909" y="120000"/>
                  </a:moveTo>
                  <a:cubicBezTo>
                    <a:pt x="29090" y="64444"/>
                    <a:pt x="29090" y="64444"/>
                    <a:pt x="29090"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10909" y="2222"/>
                    <a:pt x="29090" y="0"/>
                    <a:pt x="50909" y="0"/>
                  </a:cubicBezTo>
                  <a:cubicBezTo>
                    <a:pt x="94545" y="0"/>
                    <a:pt x="116363" y="11111"/>
                    <a:pt x="116363" y="33333"/>
                  </a:cubicBezTo>
                  <a:cubicBezTo>
                    <a:pt x="116363" y="55555"/>
                    <a:pt x="94545" y="66666"/>
                    <a:pt x="58181" y="66666"/>
                  </a:cubicBezTo>
                  <a:cubicBezTo>
                    <a:pt x="58181" y="66666"/>
                    <a:pt x="58181" y="66666"/>
                    <a:pt x="58181" y="66666"/>
                  </a:cubicBezTo>
                  <a:cubicBezTo>
                    <a:pt x="120000" y="120000"/>
                    <a:pt x="120000" y="120000"/>
                    <a:pt x="120000" y="120000"/>
                  </a:cubicBezTo>
                  <a:lnTo>
                    <a:pt x="90909" y="120000"/>
                  </a:lnTo>
                  <a:close/>
                  <a:moveTo>
                    <a:pt x="50909" y="8888"/>
                  </a:moveTo>
                  <a:cubicBezTo>
                    <a:pt x="40000" y="8888"/>
                    <a:pt x="32727" y="8888"/>
                    <a:pt x="25454" y="11111"/>
                  </a:cubicBezTo>
                  <a:cubicBezTo>
                    <a:pt x="25454" y="60000"/>
                    <a:pt x="25454" y="60000"/>
                    <a:pt x="25454" y="60000"/>
                  </a:cubicBezTo>
                  <a:cubicBezTo>
                    <a:pt x="29090" y="62222"/>
                    <a:pt x="36363" y="62222"/>
                    <a:pt x="43636" y="62222"/>
                  </a:cubicBezTo>
                  <a:cubicBezTo>
                    <a:pt x="76363" y="62222"/>
                    <a:pt x="90909" y="51111"/>
                    <a:pt x="90909" y="35555"/>
                  </a:cubicBezTo>
                  <a:cubicBezTo>
                    <a:pt x="90909" y="17777"/>
                    <a:pt x="76363" y="8888"/>
                    <a:pt x="50909"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 name="Google Shape;171;p16"/>
            <p:cNvSpPr/>
            <p:nvPr/>
          </p:nvSpPr>
          <p:spPr>
            <a:xfrm>
              <a:off x="8345518" y="4263287"/>
              <a:ext cx="57600" cy="114000"/>
            </a:xfrm>
            <a:custGeom>
              <a:avLst/>
              <a:gdLst/>
              <a:ahLst/>
              <a:cxnLst/>
              <a:rect l="l" t="t" r="r" b="b"/>
              <a:pathLst>
                <a:path w="120000" h="120000" extrusionOk="0">
                  <a:moveTo>
                    <a:pt x="51428" y="120000"/>
                  </a:moveTo>
                  <a:cubicBezTo>
                    <a:pt x="25714" y="120000"/>
                    <a:pt x="8571" y="117818"/>
                    <a:pt x="0" y="113454"/>
                  </a:cubicBezTo>
                  <a:cubicBezTo>
                    <a:pt x="4285" y="102545"/>
                    <a:pt x="4285" y="102545"/>
                    <a:pt x="4285" y="102545"/>
                  </a:cubicBezTo>
                  <a:cubicBezTo>
                    <a:pt x="12857" y="104727"/>
                    <a:pt x="29999" y="106909"/>
                    <a:pt x="47142" y="106909"/>
                  </a:cubicBezTo>
                  <a:cubicBezTo>
                    <a:pt x="72857" y="106909"/>
                    <a:pt x="89999" y="98181"/>
                    <a:pt x="89999" y="85090"/>
                  </a:cubicBezTo>
                  <a:cubicBezTo>
                    <a:pt x="89999" y="74181"/>
                    <a:pt x="77142" y="69818"/>
                    <a:pt x="47142" y="63272"/>
                  </a:cubicBezTo>
                  <a:cubicBezTo>
                    <a:pt x="12857" y="54545"/>
                    <a:pt x="0" y="43636"/>
                    <a:pt x="0" y="32727"/>
                  </a:cubicBezTo>
                  <a:cubicBezTo>
                    <a:pt x="0" y="13090"/>
                    <a:pt x="25714" y="0"/>
                    <a:pt x="64285" y="0"/>
                  </a:cubicBezTo>
                  <a:cubicBezTo>
                    <a:pt x="85714" y="0"/>
                    <a:pt x="102857" y="2181"/>
                    <a:pt x="111428" y="4363"/>
                  </a:cubicBezTo>
                  <a:cubicBezTo>
                    <a:pt x="107142" y="15272"/>
                    <a:pt x="107142" y="15272"/>
                    <a:pt x="107142" y="15272"/>
                  </a:cubicBezTo>
                  <a:cubicBezTo>
                    <a:pt x="98571" y="13090"/>
                    <a:pt x="85714" y="8727"/>
                    <a:pt x="68571" y="8727"/>
                  </a:cubicBezTo>
                  <a:cubicBezTo>
                    <a:pt x="42857" y="8727"/>
                    <a:pt x="29999" y="17454"/>
                    <a:pt x="29999" y="30545"/>
                  </a:cubicBezTo>
                  <a:cubicBezTo>
                    <a:pt x="29999" y="41454"/>
                    <a:pt x="47142" y="48000"/>
                    <a:pt x="68571" y="52363"/>
                  </a:cubicBezTo>
                  <a:cubicBezTo>
                    <a:pt x="115714" y="61090"/>
                    <a:pt x="119999" y="74181"/>
                    <a:pt x="119999" y="85090"/>
                  </a:cubicBezTo>
                  <a:cubicBezTo>
                    <a:pt x="119999" y="104727"/>
                    <a:pt x="89999" y="120000"/>
                    <a:pt x="51428"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72" name="Google Shape;172;p16"/>
          <p:cNvSpPr txBox="1">
            <a:spLocks noGrp="1"/>
          </p:cNvSpPr>
          <p:nvPr>
            <p:ph type="subTitle" idx="1"/>
          </p:nvPr>
        </p:nvSpPr>
        <p:spPr>
          <a:xfrm>
            <a:off x="322750" y="3156206"/>
            <a:ext cx="7330500" cy="397500"/>
          </a:xfrm>
          <a:prstGeom prst="rect">
            <a:avLst/>
          </a:prstGeom>
        </p:spPr>
        <p:txBody>
          <a:bodyPr spcFirstLastPara="1" wrap="square" lIns="91425" tIns="91425" rIns="91425" bIns="91425" anchor="t" anchorCtr="0"/>
          <a:lstStyle>
            <a:lvl1pPr lvl="0" rtl="0">
              <a:spcBef>
                <a:spcPts val="0"/>
              </a:spcBef>
              <a:spcAft>
                <a:spcPts val="0"/>
              </a:spcAft>
              <a:buNone/>
              <a:defRPr>
                <a:solidFill>
                  <a:schemeClr val="accent3"/>
                </a:solidFill>
              </a:defRPr>
            </a:lvl1pPr>
            <a:lvl2pPr lvl="1" rtl="0">
              <a:spcBef>
                <a:spcPts val="1200"/>
              </a:spcBef>
              <a:spcAft>
                <a:spcPts val="0"/>
              </a:spcAft>
              <a:buNone/>
              <a:defRPr>
                <a:solidFill>
                  <a:schemeClr val="accent3"/>
                </a:solidFill>
              </a:defRPr>
            </a:lvl2pPr>
            <a:lvl3pPr lvl="2" rtl="0">
              <a:spcBef>
                <a:spcPts val="1200"/>
              </a:spcBef>
              <a:spcAft>
                <a:spcPts val="0"/>
              </a:spcAft>
              <a:buNone/>
              <a:defRPr>
                <a:solidFill>
                  <a:schemeClr val="accent3"/>
                </a:solidFill>
              </a:defRPr>
            </a:lvl3pPr>
            <a:lvl4pPr lvl="3" rtl="0">
              <a:spcBef>
                <a:spcPts val="1200"/>
              </a:spcBef>
              <a:spcAft>
                <a:spcPts val="0"/>
              </a:spcAft>
              <a:buNone/>
              <a:defRPr>
                <a:solidFill>
                  <a:schemeClr val="accent3"/>
                </a:solidFill>
              </a:defRPr>
            </a:lvl4pPr>
            <a:lvl5pPr lvl="4" rtl="0">
              <a:spcBef>
                <a:spcPts val="1200"/>
              </a:spcBef>
              <a:spcAft>
                <a:spcPts val="0"/>
              </a:spcAft>
              <a:buNone/>
              <a:defRPr>
                <a:solidFill>
                  <a:schemeClr val="accent3"/>
                </a:solidFill>
              </a:defRPr>
            </a:lvl5pPr>
            <a:lvl6pPr lvl="5" rtl="0">
              <a:spcBef>
                <a:spcPts val="1200"/>
              </a:spcBef>
              <a:spcAft>
                <a:spcPts val="0"/>
              </a:spcAft>
              <a:buNone/>
              <a:defRPr>
                <a:solidFill>
                  <a:schemeClr val="accent3"/>
                </a:solidFill>
              </a:defRPr>
            </a:lvl6pPr>
            <a:lvl7pPr lvl="6" rtl="0">
              <a:spcBef>
                <a:spcPts val="1200"/>
              </a:spcBef>
              <a:spcAft>
                <a:spcPts val="0"/>
              </a:spcAft>
              <a:buNone/>
              <a:defRPr>
                <a:solidFill>
                  <a:schemeClr val="accent3"/>
                </a:solidFill>
              </a:defRPr>
            </a:lvl7pPr>
            <a:lvl8pPr lvl="7" rtl="0">
              <a:spcBef>
                <a:spcPts val="1200"/>
              </a:spcBef>
              <a:spcAft>
                <a:spcPts val="0"/>
              </a:spcAft>
              <a:buNone/>
              <a:defRPr>
                <a:solidFill>
                  <a:schemeClr val="accent3"/>
                </a:solidFill>
              </a:defRPr>
            </a:lvl8pPr>
            <a:lvl9pPr lvl="8" rtl="0">
              <a:spcBef>
                <a:spcPts val="1200"/>
              </a:spcBef>
              <a:spcAft>
                <a:spcPts val="1200"/>
              </a:spcAft>
              <a:buNone/>
              <a:defRPr>
                <a:solidFill>
                  <a:schemeClr val="accent3"/>
                </a:solidFill>
              </a:defRPr>
            </a:lvl9pPr>
          </a:lstStyle>
          <a:p>
            <a:endParaRPr/>
          </a:p>
        </p:txBody>
      </p:sp>
      <p:sp>
        <p:nvSpPr>
          <p:cNvPr id="173" name="Google Shape;173;p16"/>
          <p:cNvSpPr txBox="1">
            <a:spLocks noGrp="1"/>
          </p:cNvSpPr>
          <p:nvPr>
            <p:ph type="title"/>
          </p:nvPr>
        </p:nvSpPr>
        <p:spPr>
          <a:xfrm>
            <a:off x="395300" y="3258994"/>
            <a:ext cx="6385500" cy="619200"/>
          </a:xfrm>
          <a:prstGeom prst="rect">
            <a:avLst/>
          </a:prstGeom>
        </p:spPr>
        <p:txBody>
          <a:bodyPr spcFirstLastPara="1" wrap="square" lIns="91425" tIns="91425" rIns="91425" bIns="91425" anchor="b" anchorCtr="0"/>
          <a:lstStyle>
            <a:lvl1pPr lvl="0" rtl="0">
              <a:spcBef>
                <a:spcPts val="0"/>
              </a:spcBef>
              <a:spcAft>
                <a:spcPts val="0"/>
              </a:spcAft>
              <a:buNone/>
              <a:defRPr sz="3200">
                <a:solidFill>
                  <a:schemeClr val="dk2"/>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ver with no picture">
  <p:cSld name="Cover with no picture">
    <p:spTree>
      <p:nvGrpSpPr>
        <p:cNvPr id="1" name="Shape 174"/>
        <p:cNvGrpSpPr/>
        <p:nvPr/>
      </p:nvGrpSpPr>
      <p:grpSpPr>
        <a:xfrm>
          <a:off x="0" y="0"/>
          <a:ext cx="0" cy="0"/>
          <a:chOff x="0" y="0"/>
          <a:chExt cx="0" cy="0"/>
        </a:xfrm>
      </p:grpSpPr>
      <p:sp>
        <p:nvSpPr>
          <p:cNvPr id="175" name="Google Shape;175;p17"/>
          <p:cNvSpPr/>
          <p:nvPr/>
        </p:nvSpPr>
        <p:spPr>
          <a:xfrm>
            <a:off x="0" y="0"/>
            <a:ext cx="9144000" cy="1653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6" name="Google Shape;176;p17"/>
          <p:cNvGrpSpPr/>
          <p:nvPr/>
        </p:nvGrpSpPr>
        <p:grpSpPr>
          <a:xfrm>
            <a:off x="7279811" y="205684"/>
            <a:ext cx="1466437" cy="803711"/>
            <a:chOff x="6819181" y="3305673"/>
            <a:chExt cx="1588600" cy="1071614"/>
          </a:xfrm>
        </p:grpSpPr>
        <p:sp>
          <p:nvSpPr>
            <p:cNvPr id="177" name="Google Shape;177;p17"/>
            <p:cNvSpPr/>
            <p:nvPr/>
          </p:nvSpPr>
          <p:spPr>
            <a:xfrm>
              <a:off x="6819181" y="3725285"/>
              <a:ext cx="1545000" cy="269100"/>
            </a:xfrm>
            <a:custGeom>
              <a:avLst/>
              <a:gdLst/>
              <a:ahLst/>
              <a:cxnLst/>
              <a:rect l="l" t="t" r="r" b="b"/>
              <a:pathLst>
                <a:path w="120000" h="120000" extrusionOk="0">
                  <a:moveTo>
                    <a:pt x="120000" y="37846"/>
                  </a:moveTo>
                  <a:cubicBezTo>
                    <a:pt x="109732" y="33230"/>
                    <a:pt x="96898" y="29538"/>
                    <a:pt x="82941" y="29538"/>
                  </a:cubicBezTo>
                  <a:cubicBezTo>
                    <a:pt x="61443" y="29538"/>
                    <a:pt x="37219" y="38769"/>
                    <a:pt x="15240" y="64615"/>
                  </a:cubicBezTo>
                  <a:cubicBezTo>
                    <a:pt x="11550" y="37846"/>
                    <a:pt x="7058" y="16615"/>
                    <a:pt x="0" y="0"/>
                  </a:cubicBezTo>
                  <a:cubicBezTo>
                    <a:pt x="0" y="923"/>
                    <a:pt x="0" y="923"/>
                    <a:pt x="0" y="923"/>
                  </a:cubicBezTo>
                  <a:cubicBezTo>
                    <a:pt x="6096" y="39692"/>
                    <a:pt x="9946" y="72000"/>
                    <a:pt x="12673" y="120000"/>
                  </a:cubicBezTo>
                  <a:cubicBezTo>
                    <a:pt x="43636" y="53538"/>
                    <a:pt x="82620" y="40615"/>
                    <a:pt x="111818" y="40615"/>
                  </a:cubicBezTo>
                  <a:cubicBezTo>
                    <a:pt x="114705" y="40615"/>
                    <a:pt x="117433" y="41538"/>
                    <a:pt x="120000" y="41538"/>
                  </a:cubicBezTo>
                  <a:lnTo>
                    <a:pt x="120000" y="37846"/>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7"/>
            <p:cNvSpPr/>
            <p:nvPr/>
          </p:nvSpPr>
          <p:spPr>
            <a:xfrm>
              <a:off x="6951808" y="3305673"/>
              <a:ext cx="1453800" cy="448800"/>
            </a:xfrm>
            <a:custGeom>
              <a:avLst/>
              <a:gdLst/>
              <a:ahLst/>
              <a:cxnLst/>
              <a:rect l="l" t="t" r="r" b="b"/>
              <a:pathLst>
                <a:path w="120000" h="120000" extrusionOk="0">
                  <a:moveTo>
                    <a:pt x="82329" y="62488"/>
                  </a:moveTo>
                  <a:cubicBezTo>
                    <a:pt x="82500" y="59723"/>
                    <a:pt x="82670" y="57511"/>
                    <a:pt x="82670" y="54193"/>
                  </a:cubicBezTo>
                  <a:cubicBezTo>
                    <a:pt x="82670" y="48110"/>
                    <a:pt x="81477" y="45898"/>
                    <a:pt x="80284" y="45898"/>
                  </a:cubicBezTo>
                  <a:cubicBezTo>
                    <a:pt x="78068" y="45898"/>
                    <a:pt x="77045" y="49769"/>
                    <a:pt x="76534" y="62488"/>
                  </a:cubicBezTo>
                  <a:lnTo>
                    <a:pt x="82329" y="62488"/>
                  </a:lnTo>
                  <a:close/>
                  <a:moveTo>
                    <a:pt x="40909" y="94009"/>
                  </a:moveTo>
                  <a:cubicBezTo>
                    <a:pt x="40227" y="95668"/>
                    <a:pt x="39375" y="97327"/>
                    <a:pt x="38181" y="97327"/>
                  </a:cubicBezTo>
                  <a:cubicBezTo>
                    <a:pt x="36306" y="97327"/>
                    <a:pt x="35965" y="91797"/>
                    <a:pt x="35965" y="85161"/>
                  </a:cubicBezTo>
                  <a:cubicBezTo>
                    <a:pt x="35965" y="77419"/>
                    <a:pt x="36647" y="63594"/>
                    <a:pt x="37329" y="58617"/>
                  </a:cubicBezTo>
                  <a:cubicBezTo>
                    <a:pt x="38352" y="50322"/>
                    <a:pt x="39715" y="47557"/>
                    <a:pt x="42102" y="47557"/>
                  </a:cubicBezTo>
                  <a:cubicBezTo>
                    <a:pt x="42272" y="47557"/>
                    <a:pt x="42443" y="47557"/>
                    <a:pt x="42613" y="48110"/>
                  </a:cubicBezTo>
                  <a:lnTo>
                    <a:pt x="40909" y="94009"/>
                  </a:lnTo>
                  <a:close/>
                  <a:moveTo>
                    <a:pt x="109602" y="75207"/>
                  </a:moveTo>
                  <a:cubicBezTo>
                    <a:pt x="108750" y="97327"/>
                    <a:pt x="107727" y="102304"/>
                    <a:pt x="105852" y="102304"/>
                  </a:cubicBezTo>
                  <a:cubicBezTo>
                    <a:pt x="103977" y="102304"/>
                    <a:pt x="103295" y="97880"/>
                    <a:pt x="103295" y="88479"/>
                  </a:cubicBezTo>
                  <a:cubicBezTo>
                    <a:pt x="103295" y="84608"/>
                    <a:pt x="103465" y="79078"/>
                    <a:pt x="103636" y="72995"/>
                  </a:cubicBezTo>
                  <a:cubicBezTo>
                    <a:pt x="104318" y="50875"/>
                    <a:pt x="105340" y="45898"/>
                    <a:pt x="107386" y="45898"/>
                  </a:cubicBezTo>
                  <a:cubicBezTo>
                    <a:pt x="109261" y="45898"/>
                    <a:pt x="109943" y="50322"/>
                    <a:pt x="109943" y="59723"/>
                  </a:cubicBezTo>
                  <a:cubicBezTo>
                    <a:pt x="109943" y="63594"/>
                    <a:pt x="109772" y="69124"/>
                    <a:pt x="109602" y="75207"/>
                  </a:cubicBezTo>
                  <a:moveTo>
                    <a:pt x="62556" y="117235"/>
                  </a:moveTo>
                  <a:cubicBezTo>
                    <a:pt x="52670" y="117235"/>
                    <a:pt x="52670" y="117235"/>
                    <a:pt x="52670" y="117235"/>
                  </a:cubicBezTo>
                  <a:cubicBezTo>
                    <a:pt x="57102" y="0"/>
                    <a:pt x="57102" y="0"/>
                    <a:pt x="57102" y="0"/>
                  </a:cubicBezTo>
                  <a:cubicBezTo>
                    <a:pt x="66988" y="0"/>
                    <a:pt x="66988" y="0"/>
                    <a:pt x="66988" y="0"/>
                  </a:cubicBezTo>
                  <a:lnTo>
                    <a:pt x="62556" y="117235"/>
                  </a:lnTo>
                  <a:close/>
                  <a:moveTo>
                    <a:pt x="82500" y="96774"/>
                  </a:moveTo>
                  <a:cubicBezTo>
                    <a:pt x="84545" y="96774"/>
                    <a:pt x="87102" y="95668"/>
                    <a:pt x="89318" y="93456"/>
                  </a:cubicBezTo>
                  <a:cubicBezTo>
                    <a:pt x="88125" y="115023"/>
                    <a:pt x="88125" y="115023"/>
                    <a:pt x="88125" y="115023"/>
                  </a:cubicBezTo>
                  <a:cubicBezTo>
                    <a:pt x="85568" y="117235"/>
                    <a:pt x="81988" y="118341"/>
                    <a:pt x="78920" y="118341"/>
                  </a:cubicBezTo>
                  <a:cubicBezTo>
                    <a:pt x="69034" y="118341"/>
                    <a:pt x="66306" y="103963"/>
                    <a:pt x="66306" y="85714"/>
                  </a:cubicBezTo>
                  <a:cubicBezTo>
                    <a:pt x="66306" y="38709"/>
                    <a:pt x="72443" y="28202"/>
                    <a:pt x="80965" y="28202"/>
                  </a:cubicBezTo>
                  <a:cubicBezTo>
                    <a:pt x="87784" y="28202"/>
                    <a:pt x="91875" y="38709"/>
                    <a:pt x="91875" y="58617"/>
                  </a:cubicBezTo>
                  <a:cubicBezTo>
                    <a:pt x="91875" y="67465"/>
                    <a:pt x="91363" y="75760"/>
                    <a:pt x="91022" y="81290"/>
                  </a:cubicBezTo>
                  <a:cubicBezTo>
                    <a:pt x="76193" y="81290"/>
                    <a:pt x="76193" y="81290"/>
                    <a:pt x="76193" y="81290"/>
                  </a:cubicBezTo>
                  <a:cubicBezTo>
                    <a:pt x="76193" y="91244"/>
                    <a:pt x="77215" y="96774"/>
                    <a:pt x="82500" y="96774"/>
                  </a:cubicBezTo>
                  <a:moveTo>
                    <a:pt x="43806" y="28755"/>
                  </a:moveTo>
                  <a:cubicBezTo>
                    <a:pt x="36988" y="28755"/>
                    <a:pt x="33238" y="33179"/>
                    <a:pt x="30170" y="43686"/>
                  </a:cubicBezTo>
                  <a:cubicBezTo>
                    <a:pt x="27272" y="53087"/>
                    <a:pt x="25738" y="70783"/>
                    <a:pt x="25738" y="89032"/>
                  </a:cubicBezTo>
                  <a:cubicBezTo>
                    <a:pt x="25738" y="105622"/>
                    <a:pt x="27102" y="118894"/>
                    <a:pt x="33238" y="118894"/>
                  </a:cubicBezTo>
                  <a:cubicBezTo>
                    <a:pt x="35965" y="118894"/>
                    <a:pt x="38352" y="115023"/>
                    <a:pt x="40738" y="111152"/>
                  </a:cubicBezTo>
                  <a:cubicBezTo>
                    <a:pt x="40738" y="111152"/>
                    <a:pt x="40738" y="111152"/>
                    <a:pt x="40738" y="111152"/>
                  </a:cubicBezTo>
                  <a:cubicBezTo>
                    <a:pt x="40568" y="117235"/>
                    <a:pt x="40568" y="117235"/>
                    <a:pt x="40568" y="117235"/>
                  </a:cubicBezTo>
                  <a:cubicBezTo>
                    <a:pt x="49943" y="117235"/>
                    <a:pt x="49943" y="117235"/>
                    <a:pt x="49943" y="117235"/>
                  </a:cubicBezTo>
                  <a:cubicBezTo>
                    <a:pt x="53181" y="29308"/>
                    <a:pt x="53181" y="29308"/>
                    <a:pt x="53181" y="29308"/>
                  </a:cubicBezTo>
                  <a:cubicBezTo>
                    <a:pt x="50454" y="28755"/>
                    <a:pt x="47386" y="28755"/>
                    <a:pt x="43806" y="28755"/>
                  </a:cubicBezTo>
                  <a:moveTo>
                    <a:pt x="120000" y="59723"/>
                  </a:moveTo>
                  <a:cubicBezTo>
                    <a:pt x="120000" y="37050"/>
                    <a:pt x="115568" y="28202"/>
                    <a:pt x="107897" y="28202"/>
                  </a:cubicBezTo>
                  <a:cubicBezTo>
                    <a:pt x="98693" y="28202"/>
                    <a:pt x="93068" y="41474"/>
                    <a:pt x="93068" y="87926"/>
                  </a:cubicBezTo>
                  <a:cubicBezTo>
                    <a:pt x="93068" y="111152"/>
                    <a:pt x="97670" y="120000"/>
                    <a:pt x="105340" y="120000"/>
                  </a:cubicBezTo>
                  <a:cubicBezTo>
                    <a:pt x="114545" y="120000"/>
                    <a:pt x="120000" y="106728"/>
                    <a:pt x="120000" y="59723"/>
                  </a:cubicBezTo>
                  <a:moveTo>
                    <a:pt x="22329" y="0"/>
                  </a:moveTo>
                  <a:cubicBezTo>
                    <a:pt x="20113" y="27096"/>
                    <a:pt x="17045" y="54746"/>
                    <a:pt x="12954" y="82396"/>
                  </a:cubicBezTo>
                  <a:cubicBezTo>
                    <a:pt x="12954" y="82396"/>
                    <a:pt x="12954" y="82396"/>
                    <a:pt x="12954" y="82396"/>
                  </a:cubicBezTo>
                  <a:cubicBezTo>
                    <a:pt x="11931" y="60276"/>
                    <a:pt x="11420" y="27649"/>
                    <a:pt x="11420" y="0"/>
                  </a:cubicBezTo>
                  <a:cubicBezTo>
                    <a:pt x="0" y="0"/>
                    <a:pt x="0" y="0"/>
                    <a:pt x="0" y="0"/>
                  </a:cubicBezTo>
                  <a:cubicBezTo>
                    <a:pt x="340" y="43686"/>
                    <a:pt x="2727" y="82949"/>
                    <a:pt x="5284" y="117235"/>
                  </a:cubicBezTo>
                  <a:cubicBezTo>
                    <a:pt x="16363" y="117235"/>
                    <a:pt x="16363" y="117235"/>
                    <a:pt x="16363" y="117235"/>
                  </a:cubicBezTo>
                  <a:cubicBezTo>
                    <a:pt x="22500" y="81290"/>
                    <a:pt x="28295" y="42027"/>
                    <a:pt x="32897" y="0"/>
                  </a:cubicBezTo>
                  <a:lnTo>
                    <a:pt x="22329" y="0"/>
                  </a:lnTo>
                  <a:close/>
                </a:path>
              </a:pathLst>
            </a:custGeom>
            <a:solidFill>
              <a:srgbClr val="82E6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7"/>
            <p:cNvSpPr/>
            <p:nvPr/>
          </p:nvSpPr>
          <p:spPr>
            <a:xfrm>
              <a:off x="6957803" y="4105933"/>
              <a:ext cx="60000" cy="114000"/>
            </a:xfrm>
            <a:custGeom>
              <a:avLst/>
              <a:gdLst/>
              <a:ahLst/>
              <a:cxnLst/>
              <a:rect l="l" t="t" r="r" b="b"/>
              <a:pathLst>
                <a:path w="120000" h="120000" extrusionOk="0">
                  <a:moveTo>
                    <a:pt x="49655" y="120000"/>
                  </a:moveTo>
                  <a:cubicBezTo>
                    <a:pt x="24827" y="120000"/>
                    <a:pt x="12413" y="117818"/>
                    <a:pt x="0" y="113454"/>
                  </a:cubicBezTo>
                  <a:cubicBezTo>
                    <a:pt x="8275" y="102545"/>
                    <a:pt x="8275" y="102545"/>
                    <a:pt x="8275" y="102545"/>
                  </a:cubicBezTo>
                  <a:cubicBezTo>
                    <a:pt x="16551" y="104727"/>
                    <a:pt x="28965" y="106909"/>
                    <a:pt x="45517" y="106909"/>
                  </a:cubicBezTo>
                  <a:cubicBezTo>
                    <a:pt x="70344" y="106909"/>
                    <a:pt x="86896" y="98181"/>
                    <a:pt x="86896" y="85090"/>
                  </a:cubicBezTo>
                  <a:cubicBezTo>
                    <a:pt x="86896" y="74181"/>
                    <a:pt x="78620" y="69818"/>
                    <a:pt x="49655" y="63272"/>
                  </a:cubicBezTo>
                  <a:cubicBezTo>
                    <a:pt x="12413" y="54545"/>
                    <a:pt x="0" y="43636"/>
                    <a:pt x="0" y="32727"/>
                  </a:cubicBezTo>
                  <a:cubicBezTo>
                    <a:pt x="0" y="13090"/>
                    <a:pt x="24827" y="0"/>
                    <a:pt x="66206" y="0"/>
                  </a:cubicBezTo>
                  <a:cubicBezTo>
                    <a:pt x="86896" y="0"/>
                    <a:pt x="99310" y="2181"/>
                    <a:pt x="111724" y="4363"/>
                  </a:cubicBezTo>
                  <a:cubicBezTo>
                    <a:pt x="103448" y="15272"/>
                    <a:pt x="103448" y="15272"/>
                    <a:pt x="103448" y="15272"/>
                  </a:cubicBezTo>
                  <a:cubicBezTo>
                    <a:pt x="95172" y="13090"/>
                    <a:pt x="82758" y="8727"/>
                    <a:pt x="66206" y="8727"/>
                  </a:cubicBezTo>
                  <a:cubicBezTo>
                    <a:pt x="45517" y="8727"/>
                    <a:pt x="28965" y="17454"/>
                    <a:pt x="28965" y="30545"/>
                  </a:cubicBezTo>
                  <a:cubicBezTo>
                    <a:pt x="28965" y="41454"/>
                    <a:pt x="49655" y="48000"/>
                    <a:pt x="66206" y="52363"/>
                  </a:cubicBezTo>
                  <a:cubicBezTo>
                    <a:pt x="111724" y="61090"/>
                    <a:pt x="120000" y="74181"/>
                    <a:pt x="120000" y="85090"/>
                  </a:cubicBezTo>
                  <a:cubicBezTo>
                    <a:pt x="120000" y="104727"/>
                    <a:pt x="91034" y="120000"/>
                    <a:pt x="49655"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7"/>
            <p:cNvSpPr/>
            <p:nvPr/>
          </p:nvSpPr>
          <p:spPr>
            <a:xfrm>
              <a:off x="7042474" y="4105933"/>
              <a:ext cx="109500" cy="111600"/>
            </a:xfrm>
            <a:custGeom>
              <a:avLst/>
              <a:gdLst/>
              <a:ahLst/>
              <a:cxnLst/>
              <a:rect l="l" t="t" r="r" b="b"/>
              <a:pathLst>
                <a:path w="120000" h="120000" extrusionOk="0">
                  <a:moveTo>
                    <a:pt x="104150" y="120000"/>
                  </a:moveTo>
                  <a:cubicBezTo>
                    <a:pt x="104150" y="117777"/>
                    <a:pt x="95094" y="31111"/>
                    <a:pt x="95094" y="31111"/>
                  </a:cubicBezTo>
                  <a:cubicBezTo>
                    <a:pt x="92830" y="22222"/>
                    <a:pt x="92830" y="15555"/>
                    <a:pt x="92830" y="15555"/>
                  </a:cubicBezTo>
                  <a:cubicBezTo>
                    <a:pt x="92830" y="15555"/>
                    <a:pt x="92830" y="15555"/>
                    <a:pt x="92830" y="15555"/>
                  </a:cubicBezTo>
                  <a:cubicBezTo>
                    <a:pt x="92830" y="15555"/>
                    <a:pt x="92830" y="22222"/>
                    <a:pt x="90566" y="31111"/>
                  </a:cubicBezTo>
                  <a:cubicBezTo>
                    <a:pt x="90566" y="31111"/>
                    <a:pt x="65660" y="117777"/>
                    <a:pt x="63396" y="120000"/>
                  </a:cubicBezTo>
                  <a:cubicBezTo>
                    <a:pt x="54339" y="120000"/>
                    <a:pt x="54339" y="120000"/>
                    <a:pt x="54339" y="120000"/>
                  </a:cubicBezTo>
                  <a:cubicBezTo>
                    <a:pt x="52075" y="117777"/>
                    <a:pt x="27169" y="31111"/>
                    <a:pt x="27169" y="31111"/>
                  </a:cubicBezTo>
                  <a:cubicBezTo>
                    <a:pt x="24905" y="24444"/>
                    <a:pt x="24905" y="15555"/>
                    <a:pt x="24905" y="15555"/>
                  </a:cubicBezTo>
                  <a:cubicBezTo>
                    <a:pt x="24905" y="15555"/>
                    <a:pt x="24905" y="15555"/>
                    <a:pt x="24905" y="15555"/>
                  </a:cubicBezTo>
                  <a:cubicBezTo>
                    <a:pt x="24905" y="15555"/>
                    <a:pt x="24905" y="24444"/>
                    <a:pt x="22641" y="31111"/>
                  </a:cubicBezTo>
                  <a:cubicBezTo>
                    <a:pt x="22641" y="31111"/>
                    <a:pt x="13584" y="117777"/>
                    <a:pt x="13584" y="120000"/>
                  </a:cubicBezTo>
                  <a:cubicBezTo>
                    <a:pt x="0" y="120000"/>
                    <a:pt x="0" y="120000"/>
                    <a:pt x="0" y="120000"/>
                  </a:cubicBezTo>
                  <a:cubicBezTo>
                    <a:pt x="13584" y="0"/>
                    <a:pt x="13584" y="0"/>
                    <a:pt x="13584" y="0"/>
                  </a:cubicBezTo>
                  <a:cubicBezTo>
                    <a:pt x="31698" y="0"/>
                    <a:pt x="31698" y="0"/>
                    <a:pt x="31698" y="0"/>
                  </a:cubicBezTo>
                  <a:cubicBezTo>
                    <a:pt x="56603" y="86666"/>
                    <a:pt x="56603" y="86666"/>
                    <a:pt x="56603" y="86666"/>
                  </a:cubicBezTo>
                  <a:cubicBezTo>
                    <a:pt x="58867" y="95555"/>
                    <a:pt x="58867" y="100000"/>
                    <a:pt x="58867" y="100000"/>
                  </a:cubicBezTo>
                  <a:cubicBezTo>
                    <a:pt x="58867" y="100000"/>
                    <a:pt x="58867" y="100000"/>
                    <a:pt x="58867" y="100000"/>
                  </a:cubicBezTo>
                  <a:cubicBezTo>
                    <a:pt x="58867" y="100000"/>
                    <a:pt x="61132" y="95555"/>
                    <a:pt x="63396" y="86666"/>
                  </a:cubicBezTo>
                  <a:cubicBezTo>
                    <a:pt x="88301" y="0"/>
                    <a:pt x="88301" y="0"/>
                    <a:pt x="88301" y="0"/>
                  </a:cubicBezTo>
                  <a:cubicBezTo>
                    <a:pt x="104150" y="0"/>
                    <a:pt x="104150" y="0"/>
                    <a:pt x="104150" y="0"/>
                  </a:cubicBezTo>
                  <a:cubicBezTo>
                    <a:pt x="120000" y="120000"/>
                    <a:pt x="120000" y="120000"/>
                    <a:pt x="120000" y="120000"/>
                  </a:cubicBezTo>
                  <a:lnTo>
                    <a:pt x="10415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7"/>
            <p:cNvSpPr/>
            <p:nvPr/>
          </p:nvSpPr>
          <p:spPr>
            <a:xfrm>
              <a:off x="7170606" y="4105933"/>
              <a:ext cx="88500" cy="111600"/>
            </a:xfrm>
            <a:custGeom>
              <a:avLst/>
              <a:gdLst/>
              <a:ahLst/>
              <a:cxnLst/>
              <a:rect l="l" t="t" r="r" b="b"/>
              <a:pathLst>
                <a:path w="120000" h="120000" extrusionOk="0">
                  <a:moveTo>
                    <a:pt x="97674" y="120000"/>
                  </a:moveTo>
                  <a:cubicBezTo>
                    <a:pt x="83720" y="84444"/>
                    <a:pt x="83720" y="84444"/>
                    <a:pt x="83720" y="84444"/>
                  </a:cubicBezTo>
                  <a:cubicBezTo>
                    <a:pt x="33488" y="84444"/>
                    <a:pt x="33488" y="84444"/>
                    <a:pt x="33488" y="84444"/>
                  </a:cubicBezTo>
                  <a:cubicBezTo>
                    <a:pt x="19534" y="120000"/>
                    <a:pt x="19534" y="120000"/>
                    <a:pt x="19534" y="120000"/>
                  </a:cubicBezTo>
                  <a:cubicBezTo>
                    <a:pt x="0" y="120000"/>
                    <a:pt x="0" y="120000"/>
                    <a:pt x="0" y="120000"/>
                  </a:cubicBezTo>
                  <a:cubicBezTo>
                    <a:pt x="50232" y="0"/>
                    <a:pt x="50232" y="0"/>
                    <a:pt x="50232" y="0"/>
                  </a:cubicBezTo>
                  <a:cubicBezTo>
                    <a:pt x="69767" y="0"/>
                    <a:pt x="69767" y="0"/>
                    <a:pt x="69767" y="0"/>
                  </a:cubicBezTo>
                  <a:cubicBezTo>
                    <a:pt x="120000" y="120000"/>
                    <a:pt x="120000" y="120000"/>
                    <a:pt x="120000" y="120000"/>
                  </a:cubicBezTo>
                  <a:lnTo>
                    <a:pt x="97674" y="120000"/>
                  </a:lnTo>
                  <a:close/>
                  <a:moveTo>
                    <a:pt x="64186" y="28888"/>
                  </a:moveTo>
                  <a:cubicBezTo>
                    <a:pt x="61395" y="20000"/>
                    <a:pt x="58604" y="15555"/>
                    <a:pt x="58604" y="15555"/>
                  </a:cubicBezTo>
                  <a:cubicBezTo>
                    <a:pt x="58604" y="15555"/>
                    <a:pt x="58604" y="15555"/>
                    <a:pt x="58604" y="15555"/>
                  </a:cubicBezTo>
                  <a:cubicBezTo>
                    <a:pt x="58604" y="15555"/>
                    <a:pt x="58604" y="20000"/>
                    <a:pt x="55813" y="28888"/>
                  </a:cubicBezTo>
                  <a:cubicBezTo>
                    <a:pt x="36279" y="75555"/>
                    <a:pt x="36279" y="75555"/>
                    <a:pt x="36279" y="75555"/>
                  </a:cubicBezTo>
                  <a:cubicBezTo>
                    <a:pt x="80930" y="75555"/>
                    <a:pt x="80930" y="75555"/>
                    <a:pt x="80930" y="75555"/>
                  </a:cubicBezTo>
                  <a:lnTo>
                    <a:pt x="64186" y="28888"/>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7"/>
            <p:cNvSpPr/>
            <p:nvPr/>
          </p:nvSpPr>
          <p:spPr>
            <a:xfrm>
              <a:off x="7282252" y="4105933"/>
              <a:ext cx="68100" cy="111600"/>
            </a:xfrm>
            <a:custGeom>
              <a:avLst/>
              <a:gdLst/>
              <a:ahLst/>
              <a:cxnLst/>
              <a:rect l="l" t="t" r="r" b="b"/>
              <a:pathLst>
                <a:path w="120000" h="120000" extrusionOk="0">
                  <a:moveTo>
                    <a:pt x="90909" y="120000"/>
                  </a:moveTo>
                  <a:cubicBezTo>
                    <a:pt x="29090" y="64444"/>
                    <a:pt x="29090" y="64444"/>
                    <a:pt x="29090"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10909" y="2222"/>
                    <a:pt x="29090" y="0"/>
                    <a:pt x="50909" y="0"/>
                  </a:cubicBezTo>
                  <a:cubicBezTo>
                    <a:pt x="94545" y="0"/>
                    <a:pt x="116363" y="11111"/>
                    <a:pt x="116363" y="33333"/>
                  </a:cubicBezTo>
                  <a:cubicBezTo>
                    <a:pt x="116363" y="55555"/>
                    <a:pt x="94545" y="66666"/>
                    <a:pt x="58181" y="66666"/>
                  </a:cubicBezTo>
                  <a:cubicBezTo>
                    <a:pt x="58181" y="66666"/>
                    <a:pt x="58181" y="66666"/>
                    <a:pt x="58181" y="66666"/>
                  </a:cubicBezTo>
                  <a:cubicBezTo>
                    <a:pt x="120000" y="120000"/>
                    <a:pt x="120000" y="120000"/>
                    <a:pt x="120000" y="120000"/>
                  </a:cubicBezTo>
                  <a:lnTo>
                    <a:pt x="90909" y="120000"/>
                  </a:lnTo>
                  <a:close/>
                  <a:moveTo>
                    <a:pt x="50909" y="8888"/>
                  </a:moveTo>
                  <a:cubicBezTo>
                    <a:pt x="40000" y="8888"/>
                    <a:pt x="32727" y="8888"/>
                    <a:pt x="25454" y="11111"/>
                  </a:cubicBezTo>
                  <a:cubicBezTo>
                    <a:pt x="25454" y="60000"/>
                    <a:pt x="25454" y="60000"/>
                    <a:pt x="25454" y="60000"/>
                  </a:cubicBezTo>
                  <a:cubicBezTo>
                    <a:pt x="29090" y="62222"/>
                    <a:pt x="36363" y="62222"/>
                    <a:pt x="43636" y="62222"/>
                  </a:cubicBezTo>
                  <a:cubicBezTo>
                    <a:pt x="76363" y="62222"/>
                    <a:pt x="90909" y="51111"/>
                    <a:pt x="90909" y="35555"/>
                  </a:cubicBezTo>
                  <a:cubicBezTo>
                    <a:pt x="90909" y="17777"/>
                    <a:pt x="76363" y="8888"/>
                    <a:pt x="50909"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7"/>
            <p:cNvSpPr/>
            <p:nvPr/>
          </p:nvSpPr>
          <p:spPr>
            <a:xfrm>
              <a:off x="7368423" y="4105933"/>
              <a:ext cx="58500" cy="111600"/>
            </a:xfrm>
            <a:custGeom>
              <a:avLst/>
              <a:gdLst/>
              <a:ahLst/>
              <a:cxnLst/>
              <a:rect l="l" t="t" r="r" b="b"/>
              <a:pathLst>
                <a:path w="120000" h="120000" extrusionOk="0">
                  <a:moveTo>
                    <a:pt x="76923" y="11275"/>
                  </a:moveTo>
                  <a:lnTo>
                    <a:pt x="76923" y="120000"/>
                  </a:lnTo>
                  <a:lnTo>
                    <a:pt x="47692" y="120000"/>
                  </a:lnTo>
                  <a:lnTo>
                    <a:pt x="47692" y="11275"/>
                  </a:lnTo>
                  <a:lnTo>
                    <a:pt x="0" y="11275"/>
                  </a:lnTo>
                  <a:lnTo>
                    <a:pt x="0" y="0"/>
                  </a:lnTo>
                  <a:lnTo>
                    <a:pt x="120000" y="0"/>
                  </a:lnTo>
                  <a:lnTo>
                    <a:pt x="120000" y="11275"/>
                  </a:lnTo>
                  <a:lnTo>
                    <a:pt x="76923"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7"/>
            <p:cNvSpPr/>
            <p:nvPr/>
          </p:nvSpPr>
          <p:spPr>
            <a:xfrm>
              <a:off x="7496554" y="4105933"/>
              <a:ext cx="60000" cy="111600"/>
            </a:xfrm>
            <a:custGeom>
              <a:avLst/>
              <a:gdLst/>
              <a:ahLst/>
              <a:cxnLst/>
              <a:rect l="l" t="t" r="r" b="b"/>
              <a:pathLst>
                <a:path w="120000" h="120000" extrusionOk="0">
                  <a:moveTo>
                    <a:pt x="75000" y="11275"/>
                  </a:moveTo>
                  <a:lnTo>
                    <a:pt x="75000" y="120000"/>
                  </a:lnTo>
                  <a:lnTo>
                    <a:pt x="46500" y="120000"/>
                  </a:lnTo>
                  <a:lnTo>
                    <a:pt x="46500" y="11275"/>
                  </a:lnTo>
                  <a:lnTo>
                    <a:pt x="0" y="11275"/>
                  </a:lnTo>
                  <a:lnTo>
                    <a:pt x="0" y="0"/>
                  </a:lnTo>
                  <a:lnTo>
                    <a:pt x="120000" y="0"/>
                  </a:lnTo>
                  <a:lnTo>
                    <a:pt x="120000" y="11275"/>
                  </a:lnTo>
                  <a:lnTo>
                    <a:pt x="75000"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7"/>
            <p:cNvSpPr/>
            <p:nvPr/>
          </p:nvSpPr>
          <p:spPr>
            <a:xfrm>
              <a:off x="7581226" y="4105933"/>
              <a:ext cx="51600" cy="111600"/>
            </a:xfrm>
            <a:custGeom>
              <a:avLst/>
              <a:gdLst/>
              <a:ahLst/>
              <a:cxnLst/>
              <a:rect l="l" t="t" r="r" b="b"/>
              <a:pathLst>
                <a:path w="120000" h="120000" extrusionOk="0">
                  <a:moveTo>
                    <a:pt x="0" y="120000"/>
                  </a:moveTo>
                  <a:lnTo>
                    <a:pt x="0" y="0"/>
                  </a:lnTo>
                  <a:lnTo>
                    <a:pt x="120000" y="0"/>
                  </a:lnTo>
                  <a:lnTo>
                    <a:pt x="120000" y="11275"/>
                  </a:lnTo>
                  <a:lnTo>
                    <a:pt x="34782" y="11275"/>
                  </a:lnTo>
                  <a:lnTo>
                    <a:pt x="34782" y="53154"/>
                  </a:lnTo>
                  <a:lnTo>
                    <a:pt x="111304" y="53154"/>
                  </a:lnTo>
                  <a:lnTo>
                    <a:pt x="111304" y="64429"/>
                  </a:lnTo>
                  <a:lnTo>
                    <a:pt x="34782" y="64429"/>
                  </a:lnTo>
                  <a:lnTo>
                    <a:pt x="34782" y="108724"/>
                  </a:lnTo>
                  <a:lnTo>
                    <a:pt x="120000" y="108724"/>
                  </a:lnTo>
                  <a:lnTo>
                    <a:pt x="120000" y="120000"/>
                  </a:lnTo>
                  <a:lnTo>
                    <a:pt x="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7"/>
            <p:cNvSpPr/>
            <p:nvPr/>
          </p:nvSpPr>
          <p:spPr>
            <a:xfrm>
              <a:off x="7656156" y="4105933"/>
              <a:ext cx="63600" cy="114000"/>
            </a:xfrm>
            <a:custGeom>
              <a:avLst/>
              <a:gdLst/>
              <a:ahLst/>
              <a:cxnLst/>
              <a:rect l="l" t="t" r="r" b="b"/>
              <a:pathLst>
                <a:path w="120000" h="120000" extrusionOk="0">
                  <a:moveTo>
                    <a:pt x="77419" y="120000"/>
                  </a:moveTo>
                  <a:cubicBezTo>
                    <a:pt x="27096" y="120000"/>
                    <a:pt x="0" y="91636"/>
                    <a:pt x="0" y="58909"/>
                  </a:cubicBezTo>
                  <a:cubicBezTo>
                    <a:pt x="0" y="26181"/>
                    <a:pt x="27096" y="0"/>
                    <a:pt x="77419" y="0"/>
                  </a:cubicBezTo>
                  <a:cubicBezTo>
                    <a:pt x="96774" y="0"/>
                    <a:pt x="108387" y="2181"/>
                    <a:pt x="116129" y="6545"/>
                  </a:cubicBezTo>
                  <a:cubicBezTo>
                    <a:pt x="112258" y="15272"/>
                    <a:pt x="112258" y="15272"/>
                    <a:pt x="112258" y="15272"/>
                  </a:cubicBezTo>
                  <a:cubicBezTo>
                    <a:pt x="104516" y="13090"/>
                    <a:pt x="96774" y="10909"/>
                    <a:pt x="81290" y="10909"/>
                  </a:cubicBezTo>
                  <a:cubicBezTo>
                    <a:pt x="42580" y="10909"/>
                    <a:pt x="27096" y="34909"/>
                    <a:pt x="27096" y="58909"/>
                  </a:cubicBezTo>
                  <a:cubicBezTo>
                    <a:pt x="27096" y="85090"/>
                    <a:pt x="42580" y="106909"/>
                    <a:pt x="81290" y="106909"/>
                  </a:cubicBezTo>
                  <a:cubicBezTo>
                    <a:pt x="92903" y="106909"/>
                    <a:pt x="104516" y="106909"/>
                    <a:pt x="112258" y="102545"/>
                  </a:cubicBezTo>
                  <a:cubicBezTo>
                    <a:pt x="120000" y="113454"/>
                    <a:pt x="120000" y="113454"/>
                    <a:pt x="120000" y="113454"/>
                  </a:cubicBezTo>
                  <a:cubicBezTo>
                    <a:pt x="108387" y="117818"/>
                    <a:pt x="92903" y="120000"/>
                    <a:pt x="77419"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7"/>
            <p:cNvSpPr/>
            <p:nvPr/>
          </p:nvSpPr>
          <p:spPr>
            <a:xfrm>
              <a:off x="7744574" y="4105933"/>
              <a:ext cx="70500" cy="111600"/>
            </a:xfrm>
            <a:custGeom>
              <a:avLst/>
              <a:gdLst/>
              <a:ahLst/>
              <a:cxnLst/>
              <a:rect l="l" t="t" r="r" b="b"/>
              <a:pathLst>
                <a:path w="120000" h="120000" extrusionOk="0">
                  <a:moveTo>
                    <a:pt x="95744" y="120000"/>
                  </a:moveTo>
                  <a:lnTo>
                    <a:pt x="95744" y="64429"/>
                  </a:lnTo>
                  <a:lnTo>
                    <a:pt x="24255" y="64429"/>
                  </a:lnTo>
                  <a:lnTo>
                    <a:pt x="24255" y="120000"/>
                  </a:lnTo>
                  <a:lnTo>
                    <a:pt x="0" y="120000"/>
                  </a:lnTo>
                  <a:lnTo>
                    <a:pt x="0" y="0"/>
                  </a:lnTo>
                  <a:lnTo>
                    <a:pt x="24255" y="0"/>
                  </a:lnTo>
                  <a:lnTo>
                    <a:pt x="24255" y="53154"/>
                  </a:lnTo>
                  <a:lnTo>
                    <a:pt x="95744" y="53154"/>
                  </a:lnTo>
                  <a:lnTo>
                    <a:pt x="95744" y="0"/>
                  </a:lnTo>
                  <a:lnTo>
                    <a:pt x="120000" y="0"/>
                  </a:lnTo>
                  <a:lnTo>
                    <a:pt x="120000" y="120000"/>
                  </a:lnTo>
                  <a:lnTo>
                    <a:pt x="95744"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7"/>
            <p:cNvSpPr/>
            <p:nvPr/>
          </p:nvSpPr>
          <p:spPr>
            <a:xfrm>
              <a:off x="7847979" y="4105933"/>
              <a:ext cx="80100" cy="111600"/>
            </a:xfrm>
            <a:custGeom>
              <a:avLst/>
              <a:gdLst/>
              <a:ahLst/>
              <a:cxnLst/>
              <a:rect l="l" t="t" r="r" b="b"/>
              <a:pathLst>
                <a:path w="120000" h="120000" extrusionOk="0">
                  <a:moveTo>
                    <a:pt x="101538" y="120000"/>
                  </a:moveTo>
                  <a:cubicBezTo>
                    <a:pt x="30769" y="33333"/>
                    <a:pt x="30769" y="33333"/>
                    <a:pt x="30769" y="33333"/>
                  </a:cubicBezTo>
                  <a:cubicBezTo>
                    <a:pt x="24615" y="24444"/>
                    <a:pt x="18461" y="17777"/>
                    <a:pt x="18461" y="17777"/>
                  </a:cubicBezTo>
                  <a:cubicBezTo>
                    <a:pt x="18461" y="17777"/>
                    <a:pt x="18461" y="17777"/>
                    <a:pt x="18461" y="17777"/>
                  </a:cubicBezTo>
                  <a:cubicBezTo>
                    <a:pt x="18461" y="17777"/>
                    <a:pt x="18461" y="26666"/>
                    <a:pt x="18461" y="33333"/>
                  </a:cubicBezTo>
                  <a:cubicBezTo>
                    <a:pt x="18461" y="120000"/>
                    <a:pt x="18461" y="120000"/>
                    <a:pt x="18461" y="120000"/>
                  </a:cubicBezTo>
                  <a:cubicBezTo>
                    <a:pt x="0" y="120000"/>
                    <a:pt x="0" y="120000"/>
                    <a:pt x="0" y="120000"/>
                  </a:cubicBezTo>
                  <a:cubicBezTo>
                    <a:pt x="0" y="0"/>
                    <a:pt x="0" y="0"/>
                    <a:pt x="0" y="0"/>
                  </a:cubicBezTo>
                  <a:cubicBezTo>
                    <a:pt x="24615" y="0"/>
                    <a:pt x="24615" y="0"/>
                    <a:pt x="24615" y="0"/>
                  </a:cubicBezTo>
                  <a:cubicBezTo>
                    <a:pt x="92307" y="84444"/>
                    <a:pt x="92307" y="84444"/>
                    <a:pt x="92307" y="84444"/>
                  </a:cubicBezTo>
                  <a:cubicBezTo>
                    <a:pt x="98461" y="91111"/>
                    <a:pt x="101538" y="97777"/>
                    <a:pt x="101538" y="97777"/>
                  </a:cubicBezTo>
                  <a:cubicBezTo>
                    <a:pt x="101538" y="97777"/>
                    <a:pt x="101538" y="97777"/>
                    <a:pt x="101538" y="97777"/>
                  </a:cubicBezTo>
                  <a:cubicBezTo>
                    <a:pt x="101538" y="97777"/>
                    <a:pt x="101538" y="91111"/>
                    <a:pt x="101538" y="84444"/>
                  </a:cubicBezTo>
                  <a:cubicBezTo>
                    <a:pt x="101538" y="0"/>
                    <a:pt x="101538" y="0"/>
                    <a:pt x="101538" y="0"/>
                  </a:cubicBezTo>
                  <a:cubicBezTo>
                    <a:pt x="120000" y="0"/>
                    <a:pt x="120000" y="0"/>
                    <a:pt x="120000" y="0"/>
                  </a:cubicBezTo>
                  <a:cubicBezTo>
                    <a:pt x="120000" y="120000"/>
                    <a:pt x="120000" y="120000"/>
                    <a:pt x="120000" y="120000"/>
                  </a:cubicBezTo>
                  <a:lnTo>
                    <a:pt x="101538"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7"/>
            <p:cNvSpPr/>
            <p:nvPr/>
          </p:nvSpPr>
          <p:spPr>
            <a:xfrm>
              <a:off x="7957377" y="4105933"/>
              <a:ext cx="81000" cy="114000"/>
            </a:xfrm>
            <a:custGeom>
              <a:avLst/>
              <a:gdLst/>
              <a:ahLst/>
              <a:cxnLst/>
              <a:rect l="l" t="t" r="r" b="b"/>
              <a:pathLst>
                <a:path w="120000" h="120000" extrusionOk="0">
                  <a:moveTo>
                    <a:pt x="58461" y="120000"/>
                  </a:moveTo>
                  <a:cubicBezTo>
                    <a:pt x="15384" y="120000"/>
                    <a:pt x="0" y="93818"/>
                    <a:pt x="0" y="58909"/>
                  </a:cubicBezTo>
                  <a:cubicBezTo>
                    <a:pt x="0" y="26181"/>
                    <a:pt x="15384" y="0"/>
                    <a:pt x="58461" y="0"/>
                  </a:cubicBezTo>
                  <a:cubicBezTo>
                    <a:pt x="101538" y="0"/>
                    <a:pt x="120000" y="26181"/>
                    <a:pt x="120000" y="58909"/>
                  </a:cubicBezTo>
                  <a:cubicBezTo>
                    <a:pt x="120000" y="93818"/>
                    <a:pt x="101538" y="120000"/>
                    <a:pt x="58461" y="120000"/>
                  </a:cubicBezTo>
                  <a:close/>
                  <a:moveTo>
                    <a:pt x="58461" y="8727"/>
                  </a:moveTo>
                  <a:cubicBezTo>
                    <a:pt x="27692" y="8727"/>
                    <a:pt x="21538" y="34909"/>
                    <a:pt x="21538" y="58909"/>
                  </a:cubicBezTo>
                  <a:cubicBezTo>
                    <a:pt x="21538" y="82909"/>
                    <a:pt x="27692" y="106909"/>
                    <a:pt x="58461" y="106909"/>
                  </a:cubicBezTo>
                  <a:cubicBezTo>
                    <a:pt x="89230" y="106909"/>
                    <a:pt x="95384" y="82909"/>
                    <a:pt x="95384" y="58909"/>
                  </a:cubicBezTo>
                  <a:cubicBezTo>
                    <a:pt x="95384" y="34909"/>
                    <a:pt x="89230" y="8727"/>
                    <a:pt x="58461" y="8727"/>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7"/>
            <p:cNvSpPr/>
            <p:nvPr/>
          </p:nvSpPr>
          <p:spPr>
            <a:xfrm>
              <a:off x="8066776" y="4105933"/>
              <a:ext cx="48000" cy="111600"/>
            </a:xfrm>
            <a:custGeom>
              <a:avLst/>
              <a:gdLst/>
              <a:ahLst/>
              <a:cxnLst/>
              <a:rect l="l" t="t" r="r" b="b"/>
              <a:pathLst>
                <a:path w="120000" h="120000" extrusionOk="0">
                  <a:moveTo>
                    <a:pt x="0" y="120000"/>
                  </a:moveTo>
                  <a:lnTo>
                    <a:pt x="0" y="0"/>
                  </a:lnTo>
                  <a:lnTo>
                    <a:pt x="35625" y="0"/>
                  </a:lnTo>
                  <a:lnTo>
                    <a:pt x="35625" y="108724"/>
                  </a:lnTo>
                  <a:lnTo>
                    <a:pt x="120000" y="108724"/>
                  </a:lnTo>
                  <a:lnTo>
                    <a:pt x="120000" y="120000"/>
                  </a:lnTo>
                  <a:lnTo>
                    <a:pt x="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7"/>
            <p:cNvSpPr/>
            <p:nvPr/>
          </p:nvSpPr>
          <p:spPr>
            <a:xfrm>
              <a:off x="8132715" y="4105933"/>
              <a:ext cx="78600" cy="114000"/>
            </a:xfrm>
            <a:custGeom>
              <a:avLst/>
              <a:gdLst/>
              <a:ahLst/>
              <a:cxnLst/>
              <a:rect l="l" t="t" r="r" b="b"/>
              <a:pathLst>
                <a:path w="120000" h="120000" extrusionOk="0">
                  <a:moveTo>
                    <a:pt x="60000" y="120000"/>
                  </a:moveTo>
                  <a:cubicBezTo>
                    <a:pt x="15789" y="120000"/>
                    <a:pt x="0" y="93818"/>
                    <a:pt x="0" y="58909"/>
                  </a:cubicBezTo>
                  <a:cubicBezTo>
                    <a:pt x="0" y="26181"/>
                    <a:pt x="15789" y="0"/>
                    <a:pt x="60000" y="0"/>
                  </a:cubicBezTo>
                  <a:cubicBezTo>
                    <a:pt x="104210" y="0"/>
                    <a:pt x="120000" y="26181"/>
                    <a:pt x="120000" y="58909"/>
                  </a:cubicBezTo>
                  <a:cubicBezTo>
                    <a:pt x="120000" y="93818"/>
                    <a:pt x="104210" y="120000"/>
                    <a:pt x="60000" y="120000"/>
                  </a:cubicBezTo>
                  <a:close/>
                  <a:moveTo>
                    <a:pt x="60000" y="8727"/>
                  </a:moveTo>
                  <a:cubicBezTo>
                    <a:pt x="28421" y="8727"/>
                    <a:pt x="22105" y="34909"/>
                    <a:pt x="22105" y="58909"/>
                  </a:cubicBezTo>
                  <a:cubicBezTo>
                    <a:pt x="22105" y="82909"/>
                    <a:pt x="28421" y="106909"/>
                    <a:pt x="60000" y="106909"/>
                  </a:cubicBezTo>
                  <a:cubicBezTo>
                    <a:pt x="91578" y="106909"/>
                    <a:pt x="97894" y="82909"/>
                    <a:pt x="97894" y="58909"/>
                  </a:cubicBezTo>
                  <a:cubicBezTo>
                    <a:pt x="97894" y="34909"/>
                    <a:pt x="91578" y="8727"/>
                    <a:pt x="60000" y="8727"/>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7"/>
            <p:cNvSpPr/>
            <p:nvPr/>
          </p:nvSpPr>
          <p:spPr>
            <a:xfrm>
              <a:off x="8238367" y="4105933"/>
              <a:ext cx="74100" cy="114000"/>
            </a:xfrm>
            <a:custGeom>
              <a:avLst/>
              <a:gdLst/>
              <a:ahLst/>
              <a:cxnLst/>
              <a:rect l="l" t="t" r="r" b="b"/>
              <a:pathLst>
                <a:path w="120000" h="120000" extrusionOk="0">
                  <a:moveTo>
                    <a:pt x="73333" y="120000"/>
                  </a:moveTo>
                  <a:cubicBezTo>
                    <a:pt x="33333" y="120000"/>
                    <a:pt x="0" y="100363"/>
                    <a:pt x="0" y="58909"/>
                  </a:cubicBezTo>
                  <a:cubicBezTo>
                    <a:pt x="0" y="19636"/>
                    <a:pt x="33333" y="0"/>
                    <a:pt x="73333" y="0"/>
                  </a:cubicBezTo>
                  <a:cubicBezTo>
                    <a:pt x="93333" y="0"/>
                    <a:pt x="106666" y="2181"/>
                    <a:pt x="116666" y="4363"/>
                  </a:cubicBezTo>
                  <a:cubicBezTo>
                    <a:pt x="110000" y="15272"/>
                    <a:pt x="110000" y="15272"/>
                    <a:pt x="110000" y="15272"/>
                  </a:cubicBezTo>
                  <a:cubicBezTo>
                    <a:pt x="103333" y="13090"/>
                    <a:pt x="93333" y="10909"/>
                    <a:pt x="76666" y="10909"/>
                  </a:cubicBezTo>
                  <a:cubicBezTo>
                    <a:pt x="43333" y="10909"/>
                    <a:pt x="23333" y="26181"/>
                    <a:pt x="23333" y="58909"/>
                  </a:cubicBezTo>
                  <a:cubicBezTo>
                    <a:pt x="23333" y="91636"/>
                    <a:pt x="46666" y="109090"/>
                    <a:pt x="73333" y="109090"/>
                  </a:cubicBezTo>
                  <a:cubicBezTo>
                    <a:pt x="86666" y="109090"/>
                    <a:pt x="93333" y="106909"/>
                    <a:pt x="96666" y="106909"/>
                  </a:cubicBezTo>
                  <a:cubicBezTo>
                    <a:pt x="96666" y="61090"/>
                    <a:pt x="96666" y="61090"/>
                    <a:pt x="96666" y="61090"/>
                  </a:cubicBezTo>
                  <a:cubicBezTo>
                    <a:pt x="66666" y="61090"/>
                    <a:pt x="66666" y="61090"/>
                    <a:pt x="66666" y="61090"/>
                  </a:cubicBezTo>
                  <a:cubicBezTo>
                    <a:pt x="66666" y="52363"/>
                    <a:pt x="66666" y="52363"/>
                    <a:pt x="66666" y="52363"/>
                  </a:cubicBezTo>
                  <a:cubicBezTo>
                    <a:pt x="120000" y="52363"/>
                    <a:pt x="120000" y="52363"/>
                    <a:pt x="120000" y="52363"/>
                  </a:cubicBezTo>
                  <a:cubicBezTo>
                    <a:pt x="120000" y="113454"/>
                    <a:pt x="120000" y="113454"/>
                    <a:pt x="120000" y="113454"/>
                  </a:cubicBezTo>
                  <a:cubicBezTo>
                    <a:pt x="110000" y="117818"/>
                    <a:pt x="96666" y="120000"/>
                    <a:pt x="73333"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7"/>
            <p:cNvSpPr/>
            <p:nvPr/>
          </p:nvSpPr>
          <p:spPr>
            <a:xfrm>
              <a:off x="8331281" y="4105933"/>
              <a:ext cx="76500" cy="111600"/>
            </a:xfrm>
            <a:custGeom>
              <a:avLst/>
              <a:gdLst/>
              <a:ahLst/>
              <a:cxnLst/>
              <a:rect l="l" t="t" r="r" b="b"/>
              <a:pathLst>
                <a:path w="120000" h="120000" extrusionOk="0">
                  <a:moveTo>
                    <a:pt x="71764" y="66845"/>
                  </a:moveTo>
                  <a:lnTo>
                    <a:pt x="71764" y="120000"/>
                  </a:lnTo>
                  <a:lnTo>
                    <a:pt x="48235" y="120000"/>
                  </a:lnTo>
                  <a:lnTo>
                    <a:pt x="48235" y="66845"/>
                  </a:lnTo>
                  <a:lnTo>
                    <a:pt x="0" y="0"/>
                  </a:lnTo>
                  <a:lnTo>
                    <a:pt x="25882" y="0"/>
                  </a:lnTo>
                  <a:lnTo>
                    <a:pt x="61176" y="55570"/>
                  </a:lnTo>
                  <a:lnTo>
                    <a:pt x="61176" y="55570"/>
                  </a:lnTo>
                  <a:lnTo>
                    <a:pt x="97647" y="0"/>
                  </a:lnTo>
                  <a:lnTo>
                    <a:pt x="120000" y="0"/>
                  </a:lnTo>
                  <a:lnTo>
                    <a:pt x="71764" y="6684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7"/>
            <p:cNvSpPr/>
            <p:nvPr/>
          </p:nvSpPr>
          <p:spPr>
            <a:xfrm>
              <a:off x="6963797" y="4263287"/>
              <a:ext cx="49500" cy="111600"/>
            </a:xfrm>
            <a:custGeom>
              <a:avLst/>
              <a:gdLst/>
              <a:ahLst/>
              <a:cxnLst/>
              <a:rect l="l" t="t" r="r" b="b"/>
              <a:pathLst>
                <a:path w="120000" h="120000" extrusionOk="0">
                  <a:moveTo>
                    <a:pt x="34545" y="11275"/>
                  </a:moveTo>
                  <a:lnTo>
                    <a:pt x="34545" y="53154"/>
                  </a:lnTo>
                  <a:lnTo>
                    <a:pt x="116363" y="53154"/>
                  </a:lnTo>
                  <a:lnTo>
                    <a:pt x="116363" y="64429"/>
                  </a:lnTo>
                  <a:lnTo>
                    <a:pt x="34545" y="64429"/>
                  </a:lnTo>
                  <a:lnTo>
                    <a:pt x="34545" y="120000"/>
                  </a:lnTo>
                  <a:lnTo>
                    <a:pt x="0" y="120000"/>
                  </a:lnTo>
                  <a:lnTo>
                    <a:pt x="0" y="0"/>
                  </a:lnTo>
                  <a:lnTo>
                    <a:pt x="120000" y="0"/>
                  </a:lnTo>
                  <a:lnTo>
                    <a:pt x="120000" y="11275"/>
                  </a:lnTo>
                  <a:lnTo>
                    <a:pt x="34545"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17"/>
            <p:cNvSpPr/>
            <p:nvPr/>
          </p:nvSpPr>
          <p:spPr>
            <a:xfrm>
              <a:off x="7040226" y="4263287"/>
              <a:ext cx="78600" cy="114000"/>
            </a:xfrm>
            <a:custGeom>
              <a:avLst/>
              <a:gdLst/>
              <a:ahLst/>
              <a:cxnLst/>
              <a:rect l="l" t="t" r="r" b="b"/>
              <a:pathLst>
                <a:path w="120000" h="120000" extrusionOk="0">
                  <a:moveTo>
                    <a:pt x="60000" y="120000"/>
                  </a:moveTo>
                  <a:cubicBezTo>
                    <a:pt x="15789" y="120000"/>
                    <a:pt x="0" y="93818"/>
                    <a:pt x="0" y="58909"/>
                  </a:cubicBezTo>
                  <a:cubicBezTo>
                    <a:pt x="0" y="26181"/>
                    <a:pt x="15789" y="0"/>
                    <a:pt x="60000" y="0"/>
                  </a:cubicBezTo>
                  <a:cubicBezTo>
                    <a:pt x="104210" y="0"/>
                    <a:pt x="120000" y="26181"/>
                    <a:pt x="120000" y="58909"/>
                  </a:cubicBezTo>
                  <a:cubicBezTo>
                    <a:pt x="120000" y="93818"/>
                    <a:pt x="104210" y="120000"/>
                    <a:pt x="60000" y="120000"/>
                  </a:cubicBezTo>
                  <a:close/>
                  <a:moveTo>
                    <a:pt x="60000" y="8727"/>
                  </a:moveTo>
                  <a:cubicBezTo>
                    <a:pt x="28421" y="8727"/>
                    <a:pt x="22105" y="34909"/>
                    <a:pt x="22105" y="58909"/>
                  </a:cubicBezTo>
                  <a:cubicBezTo>
                    <a:pt x="22105" y="82909"/>
                    <a:pt x="28421" y="106909"/>
                    <a:pt x="60000" y="106909"/>
                  </a:cubicBezTo>
                  <a:cubicBezTo>
                    <a:pt x="91578" y="106909"/>
                    <a:pt x="97894" y="82909"/>
                    <a:pt x="97894" y="58909"/>
                  </a:cubicBezTo>
                  <a:cubicBezTo>
                    <a:pt x="97894" y="34909"/>
                    <a:pt x="91578" y="8727"/>
                    <a:pt x="60000" y="8727"/>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17"/>
            <p:cNvSpPr/>
            <p:nvPr/>
          </p:nvSpPr>
          <p:spPr>
            <a:xfrm>
              <a:off x="7154121" y="4263287"/>
              <a:ext cx="68100" cy="111600"/>
            </a:xfrm>
            <a:custGeom>
              <a:avLst/>
              <a:gdLst/>
              <a:ahLst/>
              <a:cxnLst/>
              <a:rect l="l" t="t" r="r" b="b"/>
              <a:pathLst>
                <a:path w="120000" h="120000" extrusionOk="0">
                  <a:moveTo>
                    <a:pt x="87272" y="120000"/>
                  </a:moveTo>
                  <a:cubicBezTo>
                    <a:pt x="25454" y="64444"/>
                    <a:pt x="25454" y="64444"/>
                    <a:pt x="25454"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7272" y="2222"/>
                    <a:pt x="25454" y="0"/>
                    <a:pt x="47272" y="0"/>
                  </a:cubicBezTo>
                  <a:cubicBezTo>
                    <a:pt x="90909" y="0"/>
                    <a:pt x="112727" y="11111"/>
                    <a:pt x="112727" y="33333"/>
                  </a:cubicBezTo>
                  <a:cubicBezTo>
                    <a:pt x="112727" y="55555"/>
                    <a:pt x="90909" y="66666"/>
                    <a:pt x="54545" y="66666"/>
                  </a:cubicBezTo>
                  <a:cubicBezTo>
                    <a:pt x="54545" y="66666"/>
                    <a:pt x="54545" y="66666"/>
                    <a:pt x="54545" y="66666"/>
                  </a:cubicBezTo>
                  <a:cubicBezTo>
                    <a:pt x="120000" y="120000"/>
                    <a:pt x="120000" y="120000"/>
                    <a:pt x="120000" y="120000"/>
                  </a:cubicBezTo>
                  <a:lnTo>
                    <a:pt x="87272" y="120000"/>
                  </a:lnTo>
                  <a:close/>
                  <a:moveTo>
                    <a:pt x="47272" y="8888"/>
                  </a:moveTo>
                  <a:cubicBezTo>
                    <a:pt x="36363" y="8888"/>
                    <a:pt x="29090" y="8888"/>
                    <a:pt x="25454" y="11111"/>
                  </a:cubicBezTo>
                  <a:cubicBezTo>
                    <a:pt x="25454" y="60000"/>
                    <a:pt x="25454" y="60000"/>
                    <a:pt x="25454" y="60000"/>
                  </a:cubicBezTo>
                  <a:cubicBezTo>
                    <a:pt x="25454" y="62222"/>
                    <a:pt x="32727" y="62222"/>
                    <a:pt x="40000" y="62222"/>
                  </a:cubicBezTo>
                  <a:cubicBezTo>
                    <a:pt x="72727" y="62222"/>
                    <a:pt x="87272" y="51111"/>
                    <a:pt x="87272" y="35555"/>
                  </a:cubicBezTo>
                  <a:cubicBezTo>
                    <a:pt x="87272" y="17777"/>
                    <a:pt x="76363" y="8888"/>
                    <a:pt x="47272"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Google Shape;197;p17"/>
            <p:cNvSpPr/>
            <p:nvPr/>
          </p:nvSpPr>
          <p:spPr>
            <a:xfrm>
              <a:off x="7302484" y="4263287"/>
              <a:ext cx="60000" cy="114000"/>
            </a:xfrm>
            <a:custGeom>
              <a:avLst/>
              <a:gdLst/>
              <a:ahLst/>
              <a:cxnLst/>
              <a:rect l="l" t="t" r="r" b="b"/>
              <a:pathLst>
                <a:path w="120000" h="120000" extrusionOk="0">
                  <a:moveTo>
                    <a:pt x="53793" y="120000"/>
                  </a:moveTo>
                  <a:cubicBezTo>
                    <a:pt x="24827" y="120000"/>
                    <a:pt x="12413" y="117818"/>
                    <a:pt x="0" y="113454"/>
                  </a:cubicBezTo>
                  <a:cubicBezTo>
                    <a:pt x="8275" y="102545"/>
                    <a:pt x="8275" y="102545"/>
                    <a:pt x="8275" y="102545"/>
                  </a:cubicBezTo>
                  <a:cubicBezTo>
                    <a:pt x="16551" y="104727"/>
                    <a:pt x="28965" y="106909"/>
                    <a:pt x="45517" y="106909"/>
                  </a:cubicBezTo>
                  <a:cubicBezTo>
                    <a:pt x="70344" y="106909"/>
                    <a:pt x="86896" y="98181"/>
                    <a:pt x="86896" y="85090"/>
                  </a:cubicBezTo>
                  <a:cubicBezTo>
                    <a:pt x="86896" y="74181"/>
                    <a:pt x="78620" y="69818"/>
                    <a:pt x="49655" y="63272"/>
                  </a:cubicBezTo>
                  <a:cubicBezTo>
                    <a:pt x="12413" y="54545"/>
                    <a:pt x="4137" y="43636"/>
                    <a:pt x="4137" y="32727"/>
                  </a:cubicBezTo>
                  <a:cubicBezTo>
                    <a:pt x="4137" y="13090"/>
                    <a:pt x="24827" y="0"/>
                    <a:pt x="66206" y="0"/>
                  </a:cubicBezTo>
                  <a:cubicBezTo>
                    <a:pt x="86896" y="0"/>
                    <a:pt x="99310" y="2181"/>
                    <a:pt x="111724" y="4363"/>
                  </a:cubicBezTo>
                  <a:cubicBezTo>
                    <a:pt x="103448" y="15272"/>
                    <a:pt x="103448" y="15272"/>
                    <a:pt x="103448" y="15272"/>
                  </a:cubicBezTo>
                  <a:cubicBezTo>
                    <a:pt x="95172" y="13090"/>
                    <a:pt x="82758" y="8727"/>
                    <a:pt x="70344" y="8727"/>
                  </a:cubicBezTo>
                  <a:cubicBezTo>
                    <a:pt x="45517" y="8727"/>
                    <a:pt x="33103" y="17454"/>
                    <a:pt x="33103" y="30545"/>
                  </a:cubicBezTo>
                  <a:cubicBezTo>
                    <a:pt x="33103" y="41454"/>
                    <a:pt x="49655" y="48000"/>
                    <a:pt x="70344" y="52363"/>
                  </a:cubicBezTo>
                  <a:cubicBezTo>
                    <a:pt x="111724" y="61090"/>
                    <a:pt x="120000" y="74181"/>
                    <a:pt x="120000" y="85090"/>
                  </a:cubicBezTo>
                  <a:cubicBezTo>
                    <a:pt x="120000" y="104727"/>
                    <a:pt x="91034" y="120000"/>
                    <a:pt x="53793"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17"/>
            <p:cNvSpPr/>
            <p:nvPr/>
          </p:nvSpPr>
          <p:spPr>
            <a:xfrm>
              <a:off x="7391651" y="4263287"/>
              <a:ext cx="109500" cy="111600"/>
            </a:xfrm>
            <a:custGeom>
              <a:avLst/>
              <a:gdLst/>
              <a:ahLst/>
              <a:cxnLst/>
              <a:rect l="l" t="t" r="r" b="b"/>
              <a:pathLst>
                <a:path w="120000" h="120000" extrusionOk="0">
                  <a:moveTo>
                    <a:pt x="104150" y="120000"/>
                  </a:moveTo>
                  <a:cubicBezTo>
                    <a:pt x="104150" y="117777"/>
                    <a:pt x="95094" y="31111"/>
                    <a:pt x="95094" y="31111"/>
                  </a:cubicBezTo>
                  <a:cubicBezTo>
                    <a:pt x="92830" y="22222"/>
                    <a:pt x="92830" y="15555"/>
                    <a:pt x="92830" y="15555"/>
                  </a:cubicBezTo>
                  <a:cubicBezTo>
                    <a:pt x="92830" y="15555"/>
                    <a:pt x="92830" y="15555"/>
                    <a:pt x="92830" y="15555"/>
                  </a:cubicBezTo>
                  <a:cubicBezTo>
                    <a:pt x="92830" y="15555"/>
                    <a:pt x="92830" y="22222"/>
                    <a:pt x="90566" y="31111"/>
                  </a:cubicBezTo>
                  <a:cubicBezTo>
                    <a:pt x="90566" y="31111"/>
                    <a:pt x="65660" y="117777"/>
                    <a:pt x="63396" y="120000"/>
                  </a:cubicBezTo>
                  <a:cubicBezTo>
                    <a:pt x="54339" y="120000"/>
                    <a:pt x="54339" y="120000"/>
                    <a:pt x="54339" y="120000"/>
                  </a:cubicBezTo>
                  <a:cubicBezTo>
                    <a:pt x="52075" y="117777"/>
                    <a:pt x="27169" y="31111"/>
                    <a:pt x="27169" y="31111"/>
                  </a:cubicBezTo>
                  <a:cubicBezTo>
                    <a:pt x="24905" y="24444"/>
                    <a:pt x="24905" y="15555"/>
                    <a:pt x="24905" y="15555"/>
                  </a:cubicBezTo>
                  <a:cubicBezTo>
                    <a:pt x="24905" y="15555"/>
                    <a:pt x="24905" y="15555"/>
                    <a:pt x="24905" y="15555"/>
                  </a:cubicBezTo>
                  <a:cubicBezTo>
                    <a:pt x="24905" y="15555"/>
                    <a:pt x="24905" y="24444"/>
                    <a:pt x="22641" y="31111"/>
                  </a:cubicBezTo>
                  <a:cubicBezTo>
                    <a:pt x="22641" y="31111"/>
                    <a:pt x="13584" y="117777"/>
                    <a:pt x="13584" y="120000"/>
                  </a:cubicBezTo>
                  <a:cubicBezTo>
                    <a:pt x="0" y="120000"/>
                    <a:pt x="0" y="120000"/>
                    <a:pt x="0" y="120000"/>
                  </a:cubicBezTo>
                  <a:cubicBezTo>
                    <a:pt x="13584" y="0"/>
                    <a:pt x="13584" y="0"/>
                    <a:pt x="13584" y="0"/>
                  </a:cubicBezTo>
                  <a:cubicBezTo>
                    <a:pt x="31698" y="0"/>
                    <a:pt x="31698" y="0"/>
                    <a:pt x="31698" y="0"/>
                  </a:cubicBezTo>
                  <a:cubicBezTo>
                    <a:pt x="56603" y="86666"/>
                    <a:pt x="56603" y="86666"/>
                    <a:pt x="56603" y="86666"/>
                  </a:cubicBezTo>
                  <a:cubicBezTo>
                    <a:pt x="58867" y="95555"/>
                    <a:pt x="58867" y="100000"/>
                    <a:pt x="58867" y="100000"/>
                  </a:cubicBezTo>
                  <a:cubicBezTo>
                    <a:pt x="58867" y="100000"/>
                    <a:pt x="58867" y="100000"/>
                    <a:pt x="58867" y="100000"/>
                  </a:cubicBezTo>
                  <a:cubicBezTo>
                    <a:pt x="58867" y="100000"/>
                    <a:pt x="61132" y="95555"/>
                    <a:pt x="63396" y="86666"/>
                  </a:cubicBezTo>
                  <a:cubicBezTo>
                    <a:pt x="88301" y="0"/>
                    <a:pt x="88301" y="0"/>
                    <a:pt x="88301" y="0"/>
                  </a:cubicBezTo>
                  <a:cubicBezTo>
                    <a:pt x="104150" y="0"/>
                    <a:pt x="104150" y="0"/>
                    <a:pt x="104150" y="0"/>
                  </a:cubicBezTo>
                  <a:cubicBezTo>
                    <a:pt x="120000" y="120000"/>
                    <a:pt x="120000" y="120000"/>
                    <a:pt x="120000" y="120000"/>
                  </a:cubicBezTo>
                  <a:lnTo>
                    <a:pt x="10415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Google Shape;199;p17"/>
            <p:cNvSpPr/>
            <p:nvPr/>
          </p:nvSpPr>
          <p:spPr>
            <a:xfrm>
              <a:off x="7523529" y="4263287"/>
              <a:ext cx="89100" cy="111600"/>
            </a:xfrm>
            <a:custGeom>
              <a:avLst/>
              <a:gdLst/>
              <a:ahLst/>
              <a:cxnLst/>
              <a:rect l="l" t="t" r="r" b="b"/>
              <a:pathLst>
                <a:path w="120000" h="120000" extrusionOk="0">
                  <a:moveTo>
                    <a:pt x="97674" y="120000"/>
                  </a:moveTo>
                  <a:cubicBezTo>
                    <a:pt x="83720" y="84444"/>
                    <a:pt x="83720" y="84444"/>
                    <a:pt x="83720" y="84444"/>
                  </a:cubicBezTo>
                  <a:cubicBezTo>
                    <a:pt x="33488" y="84444"/>
                    <a:pt x="33488" y="84444"/>
                    <a:pt x="33488" y="84444"/>
                  </a:cubicBezTo>
                  <a:cubicBezTo>
                    <a:pt x="19534" y="120000"/>
                    <a:pt x="19534" y="120000"/>
                    <a:pt x="19534" y="120000"/>
                  </a:cubicBezTo>
                  <a:cubicBezTo>
                    <a:pt x="0" y="120000"/>
                    <a:pt x="0" y="120000"/>
                    <a:pt x="0" y="120000"/>
                  </a:cubicBezTo>
                  <a:cubicBezTo>
                    <a:pt x="50232" y="0"/>
                    <a:pt x="50232" y="0"/>
                    <a:pt x="50232" y="0"/>
                  </a:cubicBezTo>
                  <a:cubicBezTo>
                    <a:pt x="69767" y="0"/>
                    <a:pt x="69767" y="0"/>
                    <a:pt x="69767" y="0"/>
                  </a:cubicBezTo>
                  <a:cubicBezTo>
                    <a:pt x="120000" y="120000"/>
                    <a:pt x="120000" y="120000"/>
                    <a:pt x="120000" y="120000"/>
                  </a:cubicBezTo>
                  <a:lnTo>
                    <a:pt x="97674" y="120000"/>
                  </a:lnTo>
                  <a:close/>
                  <a:moveTo>
                    <a:pt x="64186" y="28888"/>
                  </a:moveTo>
                  <a:cubicBezTo>
                    <a:pt x="58604" y="20000"/>
                    <a:pt x="58604" y="15555"/>
                    <a:pt x="58604" y="15555"/>
                  </a:cubicBezTo>
                  <a:cubicBezTo>
                    <a:pt x="58604" y="15555"/>
                    <a:pt x="58604" y="15555"/>
                    <a:pt x="58604" y="15555"/>
                  </a:cubicBezTo>
                  <a:cubicBezTo>
                    <a:pt x="58604" y="15555"/>
                    <a:pt x="58604" y="20000"/>
                    <a:pt x="53023" y="28888"/>
                  </a:cubicBezTo>
                  <a:cubicBezTo>
                    <a:pt x="36279" y="75555"/>
                    <a:pt x="36279" y="75555"/>
                    <a:pt x="36279" y="75555"/>
                  </a:cubicBezTo>
                  <a:cubicBezTo>
                    <a:pt x="80930" y="75555"/>
                    <a:pt x="80930" y="75555"/>
                    <a:pt x="80930" y="75555"/>
                  </a:cubicBezTo>
                  <a:lnTo>
                    <a:pt x="64186" y="28888"/>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0" name="Google Shape;200;p17"/>
            <p:cNvSpPr/>
            <p:nvPr/>
          </p:nvSpPr>
          <p:spPr>
            <a:xfrm>
              <a:off x="7639671" y="4263287"/>
              <a:ext cx="68100" cy="111600"/>
            </a:xfrm>
            <a:custGeom>
              <a:avLst/>
              <a:gdLst/>
              <a:ahLst/>
              <a:cxnLst/>
              <a:rect l="l" t="t" r="r" b="b"/>
              <a:pathLst>
                <a:path w="120000" h="120000" extrusionOk="0">
                  <a:moveTo>
                    <a:pt x="90909" y="120000"/>
                  </a:moveTo>
                  <a:cubicBezTo>
                    <a:pt x="25454" y="64444"/>
                    <a:pt x="25454" y="64444"/>
                    <a:pt x="25454"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10909" y="2222"/>
                    <a:pt x="29090" y="0"/>
                    <a:pt x="47272" y="0"/>
                  </a:cubicBezTo>
                  <a:cubicBezTo>
                    <a:pt x="94545" y="0"/>
                    <a:pt x="116363" y="11111"/>
                    <a:pt x="116363" y="33333"/>
                  </a:cubicBezTo>
                  <a:cubicBezTo>
                    <a:pt x="116363" y="55555"/>
                    <a:pt x="90909" y="66666"/>
                    <a:pt x="58181" y="66666"/>
                  </a:cubicBezTo>
                  <a:cubicBezTo>
                    <a:pt x="58181" y="66666"/>
                    <a:pt x="58181" y="66666"/>
                    <a:pt x="58181" y="66666"/>
                  </a:cubicBezTo>
                  <a:cubicBezTo>
                    <a:pt x="120000" y="120000"/>
                    <a:pt x="120000" y="120000"/>
                    <a:pt x="120000" y="120000"/>
                  </a:cubicBezTo>
                  <a:lnTo>
                    <a:pt x="90909" y="120000"/>
                  </a:lnTo>
                  <a:close/>
                  <a:moveTo>
                    <a:pt x="47272" y="8888"/>
                  </a:moveTo>
                  <a:cubicBezTo>
                    <a:pt x="40000" y="8888"/>
                    <a:pt x="32727" y="8888"/>
                    <a:pt x="25454" y="11111"/>
                  </a:cubicBezTo>
                  <a:cubicBezTo>
                    <a:pt x="25454" y="60000"/>
                    <a:pt x="25454" y="60000"/>
                    <a:pt x="25454" y="60000"/>
                  </a:cubicBezTo>
                  <a:cubicBezTo>
                    <a:pt x="29090" y="62222"/>
                    <a:pt x="36363" y="62222"/>
                    <a:pt x="43636" y="62222"/>
                  </a:cubicBezTo>
                  <a:cubicBezTo>
                    <a:pt x="76363" y="62222"/>
                    <a:pt x="90909" y="51111"/>
                    <a:pt x="90909" y="35555"/>
                  </a:cubicBezTo>
                  <a:cubicBezTo>
                    <a:pt x="90909" y="17777"/>
                    <a:pt x="76363" y="8888"/>
                    <a:pt x="47272"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1" name="Google Shape;201;p17"/>
            <p:cNvSpPr/>
            <p:nvPr/>
          </p:nvSpPr>
          <p:spPr>
            <a:xfrm>
              <a:off x="7728090" y="4263287"/>
              <a:ext cx="60000" cy="111600"/>
            </a:xfrm>
            <a:custGeom>
              <a:avLst/>
              <a:gdLst/>
              <a:ahLst/>
              <a:cxnLst/>
              <a:rect l="l" t="t" r="r" b="b"/>
              <a:pathLst>
                <a:path w="120000" h="120000" extrusionOk="0">
                  <a:moveTo>
                    <a:pt x="75000" y="11275"/>
                  </a:moveTo>
                  <a:lnTo>
                    <a:pt x="75000" y="120000"/>
                  </a:lnTo>
                  <a:lnTo>
                    <a:pt x="45000" y="120000"/>
                  </a:lnTo>
                  <a:lnTo>
                    <a:pt x="45000" y="11275"/>
                  </a:lnTo>
                  <a:lnTo>
                    <a:pt x="0" y="11275"/>
                  </a:lnTo>
                  <a:lnTo>
                    <a:pt x="0" y="0"/>
                  </a:lnTo>
                  <a:lnTo>
                    <a:pt x="120000" y="0"/>
                  </a:lnTo>
                  <a:lnTo>
                    <a:pt x="120000" y="11275"/>
                  </a:lnTo>
                  <a:lnTo>
                    <a:pt x="75000"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p17"/>
            <p:cNvSpPr/>
            <p:nvPr/>
          </p:nvSpPr>
          <p:spPr>
            <a:xfrm>
              <a:off x="7817257" y="4263287"/>
              <a:ext cx="51600" cy="111600"/>
            </a:xfrm>
            <a:custGeom>
              <a:avLst/>
              <a:gdLst/>
              <a:ahLst/>
              <a:cxnLst/>
              <a:rect l="l" t="t" r="r" b="b"/>
              <a:pathLst>
                <a:path w="120000" h="120000" extrusionOk="0">
                  <a:moveTo>
                    <a:pt x="0" y="120000"/>
                  </a:moveTo>
                  <a:lnTo>
                    <a:pt x="0" y="0"/>
                  </a:lnTo>
                  <a:lnTo>
                    <a:pt x="120000" y="0"/>
                  </a:lnTo>
                  <a:lnTo>
                    <a:pt x="120000" y="11275"/>
                  </a:lnTo>
                  <a:lnTo>
                    <a:pt x="33043" y="11275"/>
                  </a:lnTo>
                  <a:lnTo>
                    <a:pt x="33043" y="53154"/>
                  </a:lnTo>
                  <a:lnTo>
                    <a:pt x="109565" y="53154"/>
                  </a:lnTo>
                  <a:lnTo>
                    <a:pt x="109565" y="64429"/>
                  </a:lnTo>
                  <a:lnTo>
                    <a:pt x="33043" y="64429"/>
                  </a:lnTo>
                  <a:lnTo>
                    <a:pt x="33043" y="108724"/>
                  </a:lnTo>
                  <a:lnTo>
                    <a:pt x="120000" y="108724"/>
                  </a:lnTo>
                  <a:lnTo>
                    <a:pt x="120000" y="120000"/>
                  </a:lnTo>
                  <a:lnTo>
                    <a:pt x="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Google Shape;203;p17"/>
            <p:cNvSpPr/>
            <p:nvPr/>
          </p:nvSpPr>
          <p:spPr>
            <a:xfrm>
              <a:off x="7901929" y="4263287"/>
              <a:ext cx="68100" cy="111600"/>
            </a:xfrm>
            <a:custGeom>
              <a:avLst/>
              <a:gdLst/>
              <a:ahLst/>
              <a:cxnLst/>
              <a:rect l="l" t="t" r="r" b="b"/>
              <a:pathLst>
                <a:path w="120000" h="120000" extrusionOk="0">
                  <a:moveTo>
                    <a:pt x="87272" y="120000"/>
                  </a:moveTo>
                  <a:cubicBezTo>
                    <a:pt x="25454" y="64444"/>
                    <a:pt x="25454" y="64444"/>
                    <a:pt x="25454"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7272" y="2222"/>
                    <a:pt x="25454" y="0"/>
                    <a:pt x="47272" y="0"/>
                  </a:cubicBezTo>
                  <a:cubicBezTo>
                    <a:pt x="90909" y="0"/>
                    <a:pt x="112727" y="11111"/>
                    <a:pt x="112727" y="33333"/>
                  </a:cubicBezTo>
                  <a:cubicBezTo>
                    <a:pt x="112727" y="55555"/>
                    <a:pt x="90909" y="66666"/>
                    <a:pt x="54545" y="66666"/>
                  </a:cubicBezTo>
                  <a:cubicBezTo>
                    <a:pt x="54545" y="66666"/>
                    <a:pt x="54545" y="66666"/>
                    <a:pt x="54545" y="66666"/>
                  </a:cubicBezTo>
                  <a:cubicBezTo>
                    <a:pt x="120000" y="120000"/>
                    <a:pt x="120000" y="120000"/>
                    <a:pt x="120000" y="120000"/>
                  </a:cubicBezTo>
                  <a:lnTo>
                    <a:pt x="87272" y="120000"/>
                  </a:lnTo>
                  <a:close/>
                  <a:moveTo>
                    <a:pt x="47272" y="8888"/>
                  </a:moveTo>
                  <a:cubicBezTo>
                    <a:pt x="36363" y="8888"/>
                    <a:pt x="29090" y="8888"/>
                    <a:pt x="25454" y="11111"/>
                  </a:cubicBezTo>
                  <a:cubicBezTo>
                    <a:pt x="25454" y="60000"/>
                    <a:pt x="25454" y="60000"/>
                    <a:pt x="25454" y="60000"/>
                  </a:cubicBezTo>
                  <a:cubicBezTo>
                    <a:pt x="25454" y="62222"/>
                    <a:pt x="32727" y="62222"/>
                    <a:pt x="40000" y="62222"/>
                  </a:cubicBezTo>
                  <a:cubicBezTo>
                    <a:pt x="72727" y="62222"/>
                    <a:pt x="87272" y="51111"/>
                    <a:pt x="87272" y="35555"/>
                  </a:cubicBezTo>
                  <a:cubicBezTo>
                    <a:pt x="87272" y="17777"/>
                    <a:pt x="76363" y="8888"/>
                    <a:pt x="47272"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Google Shape;204;p17"/>
            <p:cNvSpPr/>
            <p:nvPr/>
          </p:nvSpPr>
          <p:spPr>
            <a:xfrm>
              <a:off x="8052539" y="4263287"/>
              <a:ext cx="63600" cy="114000"/>
            </a:xfrm>
            <a:custGeom>
              <a:avLst/>
              <a:gdLst/>
              <a:ahLst/>
              <a:cxnLst/>
              <a:rect l="l" t="t" r="r" b="b"/>
              <a:pathLst>
                <a:path w="120000" h="120000" extrusionOk="0">
                  <a:moveTo>
                    <a:pt x="77419" y="120000"/>
                  </a:moveTo>
                  <a:cubicBezTo>
                    <a:pt x="27096" y="120000"/>
                    <a:pt x="0" y="91636"/>
                    <a:pt x="0" y="58909"/>
                  </a:cubicBezTo>
                  <a:cubicBezTo>
                    <a:pt x="0" y="26181"/>
                    <a:pt x="27096" y="0"/>
                    <a:pt x="77419" y="0"/>
                  </a:cubicBezTo>
                  <a:cubicBezTo>
                    <a:pt x="96774" y="0"/>
                    <a:pt x="108387" y="2181"/>
                    <a:pt x="116129" y="6545"/>
                  </a:cubicBezTo>
                  <a:cubicBezTo>
                    <a:pt x="112258" y="15272"/>
                    <a:pt x="112258" y="15272"/>
                    <a:pt x="112258" y="15272"/>
                  </a:cubicBezTo>
                  <a:cubicBezTo>
                    <a:pt x="104516" y="13090"/>
                    <a:pt x="96774" y="10909"/>
                    <a:pt x="81290" y="10909"/>
                  </a:cubicBezTo>
                  <a:cubicBezTo>
                    <a:pt x="42580" y="10909"/>
                    <a:pt x="27096" y="34909"/>
                    <a:pt x="27096" y="58909"/>
                  </a:cubicBezTo>
                  <a:cubicBezTo>
                    <a:pt x="27096" y="85090"/>
                    <a:pt x="42580" y="106909"/>
                    <a:pt x="81290" y="106909"/>
                  </a:cubicBezTo>
                  <a:cubicBezTo>
                    <a:pt x="92903" y="106909"/>
                    <a:pt x="104516" y="106909"/>
                    <a:pt x="112258" y="102545"/>
                  </a:cubicBezTo>
                  <a:cubicBezTo>
                    <a:pt x="120000" y="113454"/>
                    <a:pt x="120000" y="113454"/>
                    <a:pt x="120000" y="113454"/>
                  </a:cubicBezTo>
                  <a:cubicBezTo>
                    <a:pt x="108387" y="117818"/>
                    <a:pt x="92903" y="120000"/>
                    <a:pt x="77419"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5" name="Google Shape;205;p17"/>
            <p:cNvSpPr/>
            <p:nvPr/>
          </p:nvSpPr>
          <p:spPr>
            <a:xfrm>
              <a:off x="8134963" y="4263287"/>
              <a:ext cx="89100" cy="111600"/>
            </a:xfrm>
            <a:custGeom>
              <a:avLst/>
              <a:gdLst/>
              <a:ahLst/>
              <a:cxnLst/>
              <a:rect l="l" t="t" r="r" b="b"/>
              <a:pathLst>
                <a:path w="120000" h="120000" extrusionOk="0">
                  <a:moveTo>
                    <a:pt x="100465" y="120000"/>
                  </a:moveTo>
                  <a:cubicBezTo>
                    <a:pt x="83720" y="84444"/>
                    <a:pt x="83720" y="84444"/>
                    <a:pt x="83720" y="84444"/>
                  </a:cubicBezTo>
                  <a:cubicBezTo>
                    <a:pt x="33488" y="84444"/>
                    <a:pt x="33488" y="84444"/>
                    <a:pt x="33488" y="84444"/>
                  </a:cubicBezTo>
                  <a:cubicBezTo>
                    <a:pt x="19534" y="120000"/>
                    <a:pt x="19534" y="120000"/>
                    <a:pt x="19534" y="120000"/>
                  </a:cubicBezTo>
                  <a:cubicBezTo>
                    <a:pt x="0" y="120000"/>
                    <a:pt x="0" y="120000"/>
                    <a:pt x="0" y="120000"/>
                  </a:cubicBezTo>
                  <a:cubicBezTo>
                    <a:pt x="50232" y="0"/>
                    <a:pt x="50232" y="0"/>
                    <a:pt x="50232" y="0"/>
                  </a:cubicBezTo>
                  <a:cubicBezTo>
                    <a:pt x="69767" y="0"/>
                    <a:pt x="69767" y="0"/>
                    <a:pt x="69767" y="0"/>
                  </a:cubicBezTo>
                  <a:cubicBezTo>
                    <a:pt x="120000" y="120000"/>
                    <a:pt x="120000" y="120000"/>
                    <a:pt x="120000" y="120000"/>
                  </a:cubicBezTo>
                  <a:lnTo>
                    <a:pt x="100465" y="120000"/>
                  </a:lnTo>
                  <a:close/>
                  <a:moveTo>
                    <a:pt x="64186" y="28888"/>
                  </a:moveTo>
                  <a:cubicBezTo>
                    <a:pt x="61395" y="20000"/>
                    <a:pt x="58604" y="15555"/>
                    <a:pt x="58604" y="15555"/>
                  </a:cubicBezTo>
                  <a:cubicBezTo>
                    <a:pt x="58604" y="15555"/>
                    <a:pt x="58604" y="15555"/>
                    <a:pt x="58604" y="15555"/>
                  </a:cubicBezTo>
                  <a:cubicBezTo>
                    <a:pt x="58604" y="15555"/>
                    <a:pt x="58604" y="20000"/>
                    <a:pt x="55813" y="28888"/>
                  </a:cubicBezTo>
                  <a:cubicBezTo>
                    <a:pt x="36279" y="75555"/>
                    <a:pt x="36279" y="75555"/>
                    <a:pt x="36279" y="75555"/>
                  </a:cubicBezTo>
                  <a:cubicBezTo>
                    <a:pt x="80930" y="75555"/>
                    <a:pt x="80930" y="75555"/>
                    <a:pt x="80930" y="75555"/>
                  </a:cubicBezTo>
                  <a:lnTo>
                    <a:pt x="64186" y="28888"/>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6" name="Google Shape;206;p17"/>
            <p:cNvSpPr/>
            <p:nvPr/>
          </p:nvSpPr>
          <p:spPr>
            <a:xfrm>
              <a:off x="8250356" y="4263287"/>
              <a:ext cx="68100" cy="111600"/>
            </a:xfrm>
            <a:custGeom>
              <a:avLst/>
              <a:gdLst/>
              <a:ahLst/>
              <a:cxnLst/>
              <a:rect l="l" t="t" r="r" b="b"/>
              <a:pathLst>
                <a:path w="120000" h="120000" extrusionOk="0">
                  <a:moveTo>
                    <a:pt x="90909" y="120000"/>
                  </a:moveTo>
                  <a:cubicBezTo>
                    <a:pt x="29090" y="64444"/>
                    <a:pt x="29090" y="64444"/>
                    <a:pt x="29090"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10909" y="2222"/>
                    <a:pt x="29090" y="0"/>
                    <a:pt x="50909" y="0"/>
                  </a:cubicBezTo>
                  <a:cubicBezTo>
                    <a:pt x="94545" y="0"/>
                    <a:pt x="116363" y="11111"/>
                    <a:pt x="116363" y="33333"/>
                  </a:cubicBezTo>
                  <a:cubicBezTo>
                    <a:pt x="116363" y="55555"/>
                    <a:pt x="94545" y="66666"/>
                    <a:pt x="58181" y="66666"/>
                  </a:cubicBezTo>
                  <a:cubicBezTo>
                    <a:pt x="58181" y="66666"/>
                    <a:pt x="58181" y="66666"/>
                    <a:pt x="58181" y="66666"/>
                  </a:cubicBezTo>
                  <a:cubicBezTo>
                    <a:pt x="120000" y="120000"/>
                    <a:pt x="120000" y="120000"/>
                    <a:pt x="120000" y="120000"/>
                  </a:cubicBezTo>
                  <a:lnTo>
                    <a:pt x="90909" y="120000"/>
                  </a:lnTo>
                  <a:close/>
                  <a:moveTo>
                    <a:pt x="50909" y="8888"/>
                  </a:moveTo>
                  <a:cubicBezTo>
                    <a:pt x="40000" y="8888"/>
                    <a:pt x="32727" y="8888"/>
                    <a:pt x="25454" y="11111"/>
                  </a:cubicBezTo>
                  <a:cubicBezTo>
                    <a:pt x="25454" y="60000"/>
                    <a:pt x="25454" y="60000"/>
                    <a:pt x="25454" y="60000"/>
                  </a:cubicBezTo>
                  <a:cubicBezTo>
                    <a:pt x="29090" y="62222"/>
                    <a:pt x="36363" y="62222"/>
                    <a:pt x="43636" y="62222"/>
                  </a:cubicBezTo>
                  <a:cubicBezTo>
                    <a:pt x="76363" y="62222"/>
                    <a:pt x="90909" y="51111"/>
                    <a:pt x="90909" y="35555"/>
                  </a:cubicBezTo>
                  <a:cubicBezTo>
                    <a:pt x="90909" y="17777"/>
                    <a:pt x="76363" y="8888"/>
                    <a:pt x="50909"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7" name="Google Shape;207;p17"/>
            <p:cNvSpPr/>
            <p:nvPr/>
          </p:nvSpPr>
          <p:spPr>
            <a:xfrm>
              <a:off x="8345518" y="4263287"/>
              <a:ext cx="57600" cy="114000"/>
            </a:xfrm>
            <a:custGeom>
              <a:avLst/>
              <a:gdLst/>
              <a:ahLst/>
              <a:cxnLst/>
              <a:rect l="l" t="t" r="r" b="b"/>
              <a:pathLst>
                <a:path w="120000" h="120000" extrusionOk="0">
                  <a:moveTo>
                    <a:pt x="51428" y="120000"/>
                  </a:moveTo>
                  <a:cubicBezTo>
                    <a:pt x="25714" y="120000"/>
                    <a:pt x="8571" y="117818"/>
                    <a:pt x="0" y="113454"/>
                  </a:cubicBezTo>
                  <a:cubicBezTo>
                    <a:pt x="4285" y="102545"/>
                    <a:pt x="4285" y="102545"/>
                    <a:pt x="4285" y="102545"/>
                  </a:cubicBezTo>
                  <a:cubicBezTo>
                    <a:pt x="12857" y="104727"/>
                    <a:pt x="29999" y="106909"/>
                    <a:pt x="47142" y="106909"/>
                  </a:cubicBezTo>
                  <a:cubicBezTo>
                    <a:pt x="72857" y="106909"/>
                    <a:pt x="89999" y="98181"/>
                    <a:pt x="89999" y="85090"/>
                  </a:cubicBezTo>
                  <a:cubicBezTo>
                    <a:pt x="89999" y="74181"/>
                    <a:pt x="77142" y="69818"/>
                    <a:pt x="47142" y="63272"/>
                  </a:cubicBezTo>
                  <a:cubicBezTo>
                    <a:pt x="12857" y="54545"/>
                    <a:pt x="0" y="43636"/>
                    <a:pt x="0" y="32727"/>
                  </a:cubicBezTo>
                  <a:cubicBezTo>
                    <a:pt x="0" y="13090"/>
                    <a:pt x="25714" y="0"/>
                    <a:pt x="64285" y="0"/>
                  </a:cubicBezTo>
                  <a:cubicBezTo>
                    <a:pt x="85714" y="0"/>
                    <a:pt x="102857" y="2181"/>
                    <a:pt x="111428" y="4363"/>
                  </a:cubicBezTo>
                  <a:cubicBezTo>
                    <a:pt x="107142" y="15272"/>
                    <a:pt x="107142" y="15272"/>
                    <a:pt x="107142" y="15272"/>
                  </a:cubicBezTo>
                  <a:cubicBezTo>
                    <a:pt x="98571" y="13090"/>
                    <a:pt x="85714" y="8727"/>
                    <a:pt x="68571" y="8727"/>
                  </a:cubicBezTo>
                  <a:cubicBezTo>
                    <a:pt x="42857" y="8727"/>
                    <a:pt x="29999" y="17454"/>
                    <a:pt x="29999" y="30545"/>
                  </a:cubicBezTo>
                  <a:cubicBezTo>
                    <a:pt x="29999" y="41454"/>
                    <a:pt x="47142" y="48000"/>
                    <a:pt x="68571" y="52363"/>
                  </a:cubicBezTo>
                  <a:cubicBezTo>
                    <a:pt x="115714" y="61090"/>
                    <a:pt x="119999" y="74181"/>
                    <a:pt x="119999" y="85090"/>
                  </a:cubicBezTo>
                  <a:cubicBezTo>
                    <a:pt x="119999" y="104727"/>
                    <a:pt x="89999" y="120000"/>
                    <a:pt x="51428"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08" name="Google Shape;208;p17"/>
          <p:cNvSpPr txBox="1">
            <a:spLocks noGrp="1"/>
          </p:cNvSpPr>
          <p:nvPr>
            <p:ph type="subTitle" idx="1"/>
          </p:nvPr>
        </p:nvSpPr>
        <p:spPr>
          <a:xfrm>
            <a:off x="322750" y="3156206"/>
            <a:ext cx="7330500" cy="397500"/>
          </a:xfrm>
          <a:prstGeom prst="rect">
            <a:avLst/>
          </a:prstGeom>
        </p:spPr>
        <p:txBody>
          <a:bodyPr spcFirstLastPara="1" wrap="square" lIns="91425" tIns="91425" rIns="91425" bIns="91425" anchor="t" anchorCtr="0"/>
          <a:lstStyle>
            <a:lvl1pPr lvl="0" rtl="0">
              <a:spcBef>
                <a:spcPts val="0"/>
              </a:spcBef>
              <a:spcAft>
                <a:spcPts val="0"/>
              </a:spcAft>
              <a:buNone/>
              <a:defRPr>
                <a:solidFill>
                  <a:srgbClr val="892A80"/>
                </a:solidFill>
              </a:defRPr>
            </a:lvl1pPr>
            <a:lvl2pPr lvl="1" rtl="0">
              <a:spcBef>
                <a:spcPts val="1200"/>
              </a:spcBef>
              <a:spcAft>
                <a:spcPts val="0"/>
              </a:spcAft>
              <a:buNone/>
              <a:defRPr>
                <a:solidFill>
                  <a:srgbClr val="892A80"/>
                </a:solidFill>
              </a:defRPr>
            </a:lvl2pPr>
            <a:lvl3pPr lvl="2" rtl="0">
              <a:spcBef>
                <a:spcPts val="1200"/>
              </a:spcBef>
              <a:spcAft>
                <a:spcPts val="0"/>
              </a:spcAft>
              <a:buNone/>
              <a:defRPr>
                <a:solidFill>
                  <a:srgbClr val="892A80"/>
                </a:solidFill>
              </a:defRPr>
            </a:lvl3pPr>
            <a:lvl4pPr lvl="3" rtl="0">
              <a:spcBef>
                <a:spcPts val="1200"/>
              </a:spcBef>
              <a:spcAft>
                <a:spcPts val="0"/>
              </a:spcAft>
              <a:buNone/>
              <a:defRPr>
                <a:solidFill>
                  <a:srgbClr val="892A80"/>
                </a:solidFill>
              </a:defRPr>
            </a:lvl4pPr>
            <a:lvl5pPr lvl="4" rtl="0">
              <a:spcBef>
                <a:spcPts val="1200"/>
              </a:spcBef>
              <a:spcAft>
                <a:spcPts val="0"/>
              </a:spcAft>
              <a:buNone/>
              <a:defRPr>
                <a:solidFill>
                  <a:srgbClr val="892A80"/>
                </a:solidFill>
              </a:defRPr>
            </a:lvl5pPr>
            <a:lvl6pPr lvl="5" rtl="0">
              <a:spcBef>
                <a:spcPts val="1200"/>
              </a:spcBef>
              <a:spcAft>
                <a:spcPts val="0"/>
              </a:spcAft>
              <a:buNone/>
              <a:defRPr>
                <a:solidFill>
                  <a:srgbClr val="892A80"/>
                </a:solidFill>
              </a:defRPr>
            </a:lvl6pPr>
            <a:lvl7pPr lvl="6" rtl="0">
              <a:spcBef>
                <a:spcPts val="1200"/>
              </a:spcBef>
              <a:spcAft>
                <a:spcPts val="0"/>
              </a:spcAft>
              <a:buNone/>
              <a:defRPr>
                <a:solidFill>
                  <a:srgbClr val="892A80"/>
                </a:solidFill>
              </a:defRPr>
            </a:lvl7pPr>
            <a:lvl8pPr lvl="7" rtl="0">
              <a:spcBef>
                <a:spcPts val="1200"/>
              </a:spcBef>
              <a:spcAft>
                <a:spcPts val="0"/>
              </a:spcAft>
              <a:buNone/>
              <a:defRPr>
                <a:solidFill>
                  <a:srgbClr val="892A80"/>
                </a:solidFill>
              </a:defRPr>
            </a:lvl8pPr>
            <a:lvl9pPr lvl="8" rtl="0">
              <a:spcBef>
                <a:spcPts val="1200"/>
              </a:spcBef>
              <a:spcAft>
                <a:spcPts val="1200"/>
              </a:spcAft>
              <a:buNone/>
              <a:defRPr>
                <a:solidFill>
                  <a:srgbClr val="892A80"/>
                </a:solidFill>
              </a:defRPr>
            </a:lvl9pPr>
          </a:lstStyle>
          <a:p>
            <a:endParaRPr/>
          </a:p>
        </p:txBody>
      </p:sp>
      <p:sp>
        <p:nvSpPr>
          <p:cNvPr id="209" name="Google Shape;209;p17"/>
          <p:cNvSpPr txBox="1">
            <a:spLocks noGrp="1"/>
          </p:cNvSpPr>
          <p:nvPr>
            <p:ph type="title"/>
          </p:nvPr>
        </p:nvSpPr>
        <p:spPr>
          <a:xfrm>
            <a:off x="395300" y="3258994"/>
            <a:ext cx="6385500" cy="619200"/>
          </a:xfrm>
          <a:prstGeom prst="rect">
            <a:avLst/>
          </a:prstGeom>
        </p:spPr>
        <p:txBody>
          <a:bodyPr spcFirstLastPara="1" wrap="square" lIns="91425" tIns="91425" rIns="91425" bIns="91425" anchor="b" anchorCtr="0"/>
          <a:lstStyle>
            <a:lvl1pPr lvl="0" rtl="0">
              <a:spcBef>
                <a:spcPts val="0"/>
              </a:spcBef>
              <a:spcAft>
                <a:spcPts val="0"/>
              </a:spcAft>
              <a:buNone/>
              <a:defRPr sz="3200">
                <a:solidFill>
                  <a:schemeClr val="dk2"/>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
  <p:cSld name="Table of content">
    <p:spTree>
      <p:nvGrpSpPr>
        <p:cNvPr id="1" name="Shape 210"/>
        <p:cNvGrpSpPr/>
        <p:nvPr/>
      </p:nvGrpSpPr>
      <p:grpSpPr>
        <a:xfrm>
          <a:off x="0" y="0"/>
          <a:ext cx="0" cy="0"/>
          <a:chOff x="0" y="0"/>
          <a:chExt cx="0" cy="0"/>
        </a:xfrm>
      </p:grpSpPr>
      <p:sp>
        <p:nvSpPr>
          <p:cNvPr id="211" name="Google Shape;211;p18"/>
          <p:cNvSpPr txBox="1">
            <a:spLocks noGrp="1"/>
          </p:cNvSpPr>
          <p:nvPr>
            <p:ph type="title"/>
          </p:nvPr>
        </p:nvSpPr>
        <p:spPr>
          <a:xfrm>
            <a:off x="395288" y="571263"/>
            <a:ext cx="4908000" cy="2829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accent2"/>
              </a:buClr>
              <a:buSzPts val="1400"/>
              <a:buFont typeface="Arial"/>
              <a:buNone/>
              <a:defRPr sz="2200" b="1" i="0" u="none" strike="noStrike" cap="none">
                <a:solidFill>
                  <a:schemeClr val="accent2"/>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212" name="Google Shape;212;p18"/>
          <p:cNvSpPr txBox="1">
            <a:spLocks noGrp="1"/>
          </p:cNvSpPr>
          <p:nvPr>
            <p:ph type="body" idx="1"/>
          </p:nvPr>
        </p:nvSpPr>
        <p:spPr>
          <a:xfrm>
            <a:off x="1115616" y="1393806"/>
            <a:ext cx="5982300" cy="421200"/>
          </a:xfrm>
          <a:prstGeom prst="rect">
            <a:avLst/>
          </a:prstGeom>
          <a:noFill/>
          <a:ln>
            <a:noFill/>
          </a:ln>
        </p:spPr>
        <p:txBody>
          <a:bodyPr spcFirstLastPara="1" wrap="square" lIns="91425" tIns="91425" rIns="91425" bIns="91425" anchor="t" anchorCtr="0"/>
          <a:lstStyle>
            <a:lvl1pPr marL="457200" marR="0" lvl="0" indent="-320040" algn="l" rtl="0">
              <a:spcBef>
                <a:spcPts val="2400"/>
              </a:spcBef>
              <a:spcAft>
                <a:spcPts val="0"/>
              </a:spcAft>
              <a:buClr>
                <a:schemeClr val="dk2"/>
              </a:buClr>
              <a:buSzPts val="1440"/>
              <a:buFont typeface="Noto Sans Symbols"/>
              <a:buChar char="▶"/>
              <a:defRPr sz="1800" b="1" i="0" u="none" strike="noStrike" cap="none">
                <a:solidFill>
                  <a:schemeClr val="accent2"/>
                </a:solidFill>
                <a:latin typeface="Arial"/>
                <a:ea typeface="Arial"/>
                <a:cs typeface="Arial"/>
                <a:sym typeface="Arial"/>
              </a:defRPr>
            </a:lvl1pPr>
            <a:lvl2pPr marL="914400" marR="0" lvl="1" indent="-309880" algn="l" rtl="0">
              <a:spcBef>
                <a:spcPts val="300"/>
              </a:spcBef>
              <a:spcAft>
                <a:spcPts val="0"/>
              </a:spcAft>
              <a:buClr>
                <a:schemeClr val="lt1"/>
              </a:buClr>
              <a:buSzPts val="1280"/>
              <a:buFont typeface="Arial"/>
              <a:buChar char="•"/>
              <a:defRPr sz="1600" b="0" i="1" u="none" strike="noStrike" cap="none">
                <a:solidFill>
                  <a:schemeClr val="accent2"/>
                </a:solidFill>
                <a:latin typeface="Arial"/>
                <a:ea typeface="Arial"/>
                <a:cs typeface="Arial"/>
                <a:sym typeface="Arial"/>
              </a:defRPr>
            </a:lvl2pPr>
            <a:lvl3pPr marL="1371600" marR="0" lvl="2" indent="-309880" algn="l" rtl="0">
              <a:spcBef>
                <a:spcPts val="600"/>
              </a:spcBef>
              <a:spcAft>
                <a:spcPts val="0"/>
              </a:spcAft>
              <a:buClr>
                <a:schemeClr val="dk2"/>
              </a:buClr>
              <a:buSzPts val="1280"/>
              <a:buFont typeface="Noto Sans Symbols"/>
              <a:buChar char="▶"/>
              <a:defRPr sz="1600" b="0" i="0" u="none" strike="noStrike" cap="none">
                <a:solidFill>
                  <a:schemeClr val="accent2"/>
                </a:solidFill>
                <a:latin typeface="Arial"/>
                <a:ea typeface="Arial"/>
                <a:cs typeface="Arial"/>
                <a:sym typeface="Arial"/>
              </a:defRPr>
            </a:lvl3pPr>
            <a:lvl4pPr marL="1828800" marR="0" lvl="3" indent="-323850" algn="l" rtl="0">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13" name="Google Shape;213;p18"/>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lvl1pPr marL="0" marR="0" lvl="0" indent="0" algn="l" rtl="0">
              <a:spcBef>
                <a:spcPts val="0"/>
              </a:spcBef>
              <a:buNone/>
              <a:defRPr sz="900" b="1">
                <a:solidFill>
                  <a:schemeClr val="lt2"/>
                </a:solidFill>
                <a:latin typeface="Arial"/>
                <a:ea typeface="Arial"/>
                <a:cs typeface="Arial"/>
                <a:sym typeface="Arial"/>
              </a:defRPr>
            </a:lvl1pPr>
            <a:lvl2pPr marL="0" marR="0" lvl="1" indent="0" algn="l" rtl="0">
              <a:spcBef>
                <a:spcPts val="0"/>
              </a:spcBef>
              <a:buNone/>
              <a:defRPr sz="900" b="1">
                <a:solidFill>
                  <a:schemeClr val="lt2"/>
                </a:solidFill>
                <a:latin typeface="Arial"/>
                <a:ea typeface="Arial"/>
                <a:cs typeface="Arial"/>
                <a:sym typeface="Arial"/>
              </a:defRPr>
            </a:lvl2pPr>
            <a:lvl3pPr marL="0" marR="0" lvl="2" indent="0" algn="l" rtl="0">
              <a:spcBef>
                <a:spcPts val="0"/>
              </a:spcBef>
              <a:buNone/>
              <a:defRPr sz="900" b="1">
                <a:solidFill>
                  <a:schemeClr val="lt2"/>
                </a:solidFill>
                <a:latin typeface="Arial"/>
                <a:ea typeface="Arial"/>
                <a:cs typeface="Arial"/>
                <a:sym typeface="Arial"/>
              </a:defRPr>
            </a:lvl3pPr>
            <a:lvl4pPr marL="0" marR="0" lvl="3" indent="0" algn="l" rtl="0">
              <a:spcBef>
                <a:spcPts val="0"/>
              </a:spcBef>
              <a:buNone/>
              <a:defRPr sz="900" b="1">
                <a:solidFill>
                  <a:schemeClr val="lt2"/>
                </a:solidFill>
                <a:latin typeface="Arial"/>
                <a:ea typeface="Arial"/>
                <a:cs typeface="Arial"/>
                <a:sym typeface="Arial"/>
              </a:defRPr>
            </a:lvl4pPr>
            <a:lvl5pPr marL="0" marR="0" lvl="4" indent="0" algn="l" rtl="0">
              <a:spcBef>
                <a:spcPts val="0"/>
              </a:spcBef>
              <a:buNone/>
              <a:defRPr sz="900" b="1">
                <a:solidFill>
                  <a:schemeClr val="lt2"/>
                </a:solidFill>
                <a:latin typeface="Arial"/>
                <a:ea typeface="Arial"/>
                <a:cs typeface="Arial"/>
                <a:sym typeface="Arial"/>
              </a:defRPr>
            </a:lvl5pPr>
            <a:lvl6pPr marL="0" marR="0" lvl="5" indent="0" algn="l" rtl="0">
              <a:spcBef>
                <a:spcPts val="0"/>
              </a:spcBef>
              <a:buNone/>
              <a:defRPr sz="900" b="1">
                <a:solidFill>
                  <a:schemeClr val="lt2"/>
                </a:solidFill>
                <a:latin typeface="Arial"/>
                <a:ea typeface="Arial"/>
                <a:cs typeface="Arial"/>
                <a:sym typeface="Arial"/>
              </a:defRPr>
            </a:lvl6pPr>
            <a:lvl7pPr marL="0" marR="0" lvl="6" indent="0" algn="l" rtl="0">
              <a:spcBef>
                <a:spcPts val="0"/>
              </a:spcBef>
              <a:buNone/>
              <a:defRPr sz="900" b="1">
                <a:solidFill>
                  <a:schemeClr val="lt2"/>
                </a:solidFill>
                <a:latin typeface="Arial"/>
                <a:ea typeface="Arial"/>
                <a:cs typeface="Arial"/>
                <a:sym typeface="Arial"/>
              </a:defRPr>
            </a:lvl7pPr>
            <a:lvl8pPr marL="0" marR="0" lvl="7" indent="0" algn="l" rtl="0">
              <a:spcBef>
                <a:spcPts val="0"/>
              </a:spcBef>
              <a:buNone/>
              <a:defRPr sz="900" b="1">
                <a:solidFill>
                  <a:schemeClr val="lt2"/>
                </a:solidFill>
                <a:latin typeface="Arial"/>
                <a:ea typeface="Arial"/>
                <a:cs typeface="Arial"/>
                <a:sym typeface="Arial"/>
              </a:defRPr>
            </a:lvl8pPr>
            <a:lvl9pPr marL="0" marR="0" lvl="8" indent="0" algn="l" rtl="0">
              <a:spcBef>
                <a:spcPts val="0"/>
              </a:spcBef>
              <a:buNone/>
              <a:defRPr sz="900" b="1">
                <a:solidFill>
                  <a:schemeClr val="l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or chapter">
  <p:cSld name="Section or chapter">
    <p:spTree>
      <p:nvGrpSpPr>
        <p:cNvPr id="1" name="Shape 214"/>
        <p:cNvGrpSpPr/>
        <p:nvPr/>
      </p:nvGrpSpPr>
      <p:grpSpPr>
        <a:xfrm>
          <a:off x="0" y="0"/>
          <a:ext cx="0" cy="0"/>
          <a:chOff x="0" y="0"/>
          <a:chExt cx="0" cy="0"/>
        </a:xfrm>
      </p:grpSpPr>
      <p:sp>
        <p:nvSpPr>
          <p:cNvPr id="215" name="Google Shape;215;p19"/>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lvl1pPr marL="0" marR="0" lvl="0" indent="0" algn="l" rtl="0">
              <a:spcBef>
                <a:spcPts val="0"/>
              </a:spcBef>
              <a:buNone/>
              <a:defRPr sz="900" b="1">
                <a:solidFill>
                  <a:schemeClr val="lt2"/>
                </a:solidFill>
                <a:latin typeface="Arial"/>
                <a:ea typeface="Arial"/>
                <a:cs typeface="Arial"/>
                <a:sym typeface="Arial"/>
              </a:defRPr>
            </a:lvl1pPr>
            <a:lvl2pPr marL="0" marR="0" lvl="1" indent="0" algn="l" rtl="0">
              <a:spcBef>
                <a:spcPts val="0"/>
              </a:spcBef>
              <a:buNone/>
              <a:defRPr sz="900" b="1">
                <a:solidFill>
                  <a:schemeClr val="lt2"/>
                </a:solidFill>
                <a:latin typeface="Arial"/>
                <a:ea typeface="Arial"/>
                <a:cs typeface="Arial"/>
                <a:sym typeface="Arial"/>
              </a:defRPr>
            </a:lvl2pPr>
            <a:lvl3pPr marL="0" marR="0" lvl="2" indent="0" algn="l" rtl="0">
              <a:spcBef>
                <a:spcPts val="0"/>
              </a:spcBef>
              <a:buNone/>
              <a:defRPr sz="900" b="1">
                <a:solidFill>
                  <a:schemeClr val="lt2"/>
                </a:solidFill>
                <a:latin typeface="Arial"/>
                <a:ea typeface="Arial"/>
                <a:cs typeface="Arial"/>
                <a:sym typeface="Arial"/>
              </a:defRPr>
            </a:lvl3pPr>
            <a:lvl4pPr marL="0" marR="0" lvl="3" indent="0" algn="l" rtl="0">
              <a:spcBef>
                <a:spcPts val="0"/>
              </a:spcBef>
              <a:buNone/>
              <a:defRPr sz="900" b="1">
                <a:solidFill>
                  <a:schemeClr val="lt2"/>
                </a:solidFill>
                <a:latin typeface="Arial"/>
                <a:ea typeface="Arial"/>
                <a:cs typeface="Arial"/>
                <a:sym typeface="Arial"/>
              </a:defRPr>
            </a:lvl4pPr>
            <a:lvl5pPr marL="0" marR="0" lvl="4" indent="0" algn="l" rtl="0">
              <a:spcBef>
                <a:spcPts val="0"/>
              </a:spcBef>
              <a:buNone/>
              <a:defRPr sz="900" b="1">
                <a:solidFill>
                  <a:schemeClr val="lt2"/>
                </a:solidFill>
                <a:latin typeface="Arial"/>
                <a:ea typeface="Arial"/>
                <a:cs typeface="Arial"/>
                <a:sym typeface="Arial"/>
              </a:defRPr>
            </a:lvl5pPr>
            <a:lvl6pPr marL="0" marR="0" lvl="5" indent="0" algn="l" rtl="0">
              <a:spcBef>
                <a:spcPts val="0"/>
              </a:spcBef>
              <a:buNone/>
              <a:defRPr sz="900" b="1">
                <a:solidFill>
                  <a:schemeClr val="lt2"/>
                </a:solidFill>
                <a:latin typeface="Arial"/>
                <a:ea typeface="Arial"/>
                <a:cs typeface="Arial"/>
                <a:sym typeface="Arial"/>
              </a:defRPr>
            </a:lvl6pPr>
            <a:lvl7pPr marL="0" marR="0" lvl="6" indent="0" algn="l" rtl="0">
              <a:spcBef>
                <a:spcPts val="0"/>
              </a:spcBef>
              <a:buNone/>
              <a:defRPr sz="900" b="1">
                <a:solidFill>
                  <a:schemeClr val="lt2"/>
                </a:solidFill>
                <a:latin typeface="Arial"/>
                <a:ea typeface="Arial"/>
                <a:cs typeface="Arial"/>
                <a:sym typeface="Arial"/>
              </a:defRPr>
            </a:lvl7pPr>
            <a:lvl8pPr marL="0" marR="0" lvl="7" indent="0" algn="l" rtl="0">
              <a:spcBef>
                <a:spcPts val="0"/>
              </a:spcBef>
              <a:buNone/>
              <a:defRPr sz="900" b="1">
                <a:solidFill>
                  <a:schemeClr val="lt2"/>
                </a:solidFill>
                <a:latin typeface="Arial"/>
                <a:ea typeface="Arial"/>
                <a:cs typeface="Arial"/>
                <a:sym typeface="Arial"/>
              </a:defRPr>
            </a:lvl8pPr>
            <a:lvl9pPr marL="0" marR="0" lvl="8" indent="0" algn="l" rtl="0">
              <a:spcBef>
                <a:spcPts val="0"/>
              </a:spcBef>
              <a:buNone/>
              <a:defRPr sz="900" b="1">
                <a:solidFill>
                  <a:schemeClr val="l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216" name="Google Shape;216;p19"/>
          <p:cNvSpPr/>
          <p:nvPr/>
        </p:nvSpPr>
        <p:spPr>
          <a:xfrm>
            <a:off x="317990" y="789552"/>
            <a:ext cx="8508000" cy="162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7" name="Google Shape;217;p19"/>
          <p:cNvSpPr txBox="1">
            <a:spLocks noGrp="1"/>
          </p:cNvSpPr>
          <p:nvPr>
            <p:ph type="ctrTitle"/>
          </p:nvPr>
        </p:nvSpPr>
        <p:spPr>
          <a:xfrm>
            <a:off x="2094601" y="2883242"/>
            <a:ext cx="4245900" cy="5817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0"/>
              </a:spcBef>
              <a:spcAft>
                <a:spcPts val="0"/>
              </a:spcAft>
              <a:buClr>
                <a:schemeClr val="accent2"/>
              </a:buClr>
              <a:buSzPts val="1400"/>
              <a:buFont typeface="Arial"/>
              <a:buNone/>
              <a:defRPr sz="2800" b="1" i="0" u="none" strike="noStrike" cap="none">
                <a:solidFill>
                  <a:schemeClr val="accent2"/>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218" name="Google Shape;218;p19"/>
          <p:cNvSpPr txBox="1">
            <a:spLocks noGrp="1"/>
          </p:cNvSpPr>
          <p:nvPr>
            <p:ph type="subTitle" idx="1"/>
          </p:nvPr>
        </p:nvSpPr>
        <p:spPr>
          <a:xfrm>
            <a:off x="2094602" y="2554599"/>
            <a:ext cx="5337900" cy="184800"/>
          </a:xfrm>
          <a:prstGeom prst="rect">
            <a:avLst/>
          </a:prstGeom>
          <a:noFill/>
          <a:ln>
            <a:noFill/>
          </a:ln>
        </p:spPr>
        <p:txBody>
          <a:bodyPr spcFirstLastPara="1" wrap="square" lIns="91425" tIns="91425" rIns="91425" bIns="91425" anchor="t" anchorCtr="0"/>
          <a:lstStyle>
            <a:lvl1pPr marL="0" marR="0" lvl="0" indent="0" algn="l" rtl="0">
              <a:spcBef>
                <a:spcPts val="1200"/>
              </a:spcBef>
              <a:spcAft>
                <a:spcPts val="0"/>
              </a:spcAft>
              <a:buClr>
                <a:schemeClr val="lt1"/>
              </a:buClr>
              <a:buSzPts val="1600"/>
              <a:buFont typeface="Arial"/>
              <a:buNone/>
              <a:defRPr sz="1600" b="1" i="0" u="none" strike="noStrike" cap="none">
                <a:solidFill>
                  <a:schemeClr val="lt2"/>
                </a:solidFill>
                <a:latin typeface="Arial"/>
                <a:ea typeface="Arial"/>
                <a:cs typeface="Arial"/>
                <a:sym typeface="Arial"/>
              </a:defRPr>
            </a:lvl1pPr>
            <a:lvl2pPr marL="342900" marR="0" lvl="1" indent="0" algn="ctr" rtl="0">
              <a:spcBef>
                <a:spcPts val="1200"/>
              </a:spcBef>
              <a:spcAft>
                <a:spcPts val="0"/>
              </a:spcAft>
              <a:buClr>
                <a:schemeClr val="dk2"/>
              </a:buClr>
              <a:buSzPts val="1440"/>
              <a:buFont typeface="Noto Sans Symbols"/>
              <a:buNone/>
              <a:defRPr sz="1800" b="0" i="0" u="none" strike="noStrike" cap="none">
                <a:solidFill>
                  <a:srgbClr val="888888"/>
                </a:solidFill>
                <a:latin typeface="Arial"/>
                <a:ea typeface="Arial"/>
                <a:cs typeface="Arial"/>
                <a:sym typeface="Arial"/>
              </a:defRPr>
            </a:lvl2pPr>
            <a:lvl3pPr marL="685800" marR="0" lvl="2" indent="0" algn="ctr" rtl="0">
              <a:spcBef>
                <a:spcPts val="600"/>
              </a:spcBef>
              <a:spcAft>
                <a:spcPts val="0"/>
              </a:spcAft>
              <a:buClr>
                <a:schemeClr val="dk2"/>
              </a:buClr>
              <a:buSzPts val="1280"/>
              <a:buFont typeface="Noto Sans Symbols"/>
              <a:buNone/>
              <a:defRPr sz="1600" b="0" i="0" u="none" strike="noStrike" cap="none">
                <a:solidFill>
                  <a:srgbClr val="888888"/>
                </a:solidFill>
                <a:latin typeface="Arial"/>
                <a:ea typeface="Arial"/>
                <a:cs typeface="Arial"/>
                <a:sym typeface="Arial"/>
              </a:defRPr>
            </a:lvl3pPr>
            <a:lvl4pPr marL="1028700" marR="0" lvl="3" indent="0" algn="ctr" rtl="0">
              <a:spcBef>
                <a:spcPts val="6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4pPr>
            <a:lvl5pPr marL="1371600" marR="0" lvl="4" indent="0"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5pPr>
            <a:lvl6pPr marL="1714500" marR="0" lvl="5" indent="0"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6pPr>
            <a:lvl7pPr marL="2057400" marR="0" lvl="6" indent="0"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7pPr>
            <a:lvl8pPr marL="2400300" marR="0" lvl="7" indent="0"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8pPr>
            <a:lvl9pPr marL="2743200" marR="0" lvl="8" indent="0"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9pPr>
          </a:lstStyle>
          <a:p>
            <a:endParaRPr/>
          </a:p>
        </p:txBody>
      </p:sp>
      <p:sp>
        <p:nvSpPr>
          <p:cNvPr id="219" name="Google Shape;219;p19"/>
          <p:cNvSpPr>
            <a:spLocks noGrp="1"/>
          </p:cNvSpPr>
          <p:nvPr>
            <p:ph type="pic" idx="2"/>
          </p:nvPr>
        </p:nvSpPr>
        <p:spPr>
          <a:xfrm>
            <a:off x="2094601" y="627534"/>
            <a:ext cx="3208500" cy="1836300"/>
          </a:xfrm>
          <a:prstGeom prst="rect">
            <a:avLst/>
          </a:prstGeom>
          <a:solidFill>
            <a:srgbClr val="E9EBEC"/>
          </a:solidFill>
          <a:ln>
            <a:noFill/>
          </a:ln>
        </p:spPr>
        <p:txBody>
          <a:bodyPr spcFirstLastPara="1" wrap="square" lIns="91425" tIns="91425" rIns="91425" bIns="91425" anchor="ctr" anchorCtr="0"/>
          <a:lstStyle>
            <a:lvl1pPr marL="0" marR="0" lvl="0" indent="0" algn="ctr" rtl="0">
              <a:spcBef>
                <a:spcPts val="1200"/>
              </a:spcBef>
              <a:spcAft>
                <a:spcPts val="0"/>
              </a:spcAft>
              <a:buClr>
                <a:schemeClr val="lt1"/>
              </a:buClr>
              <a:buSzPts val="1400"/>
              <a:buFont typeface="Arial"/>
              <a:buNone/>
              <a:defRPr sz="2000" b="1" i="0" u="none" strike="noStrike" cap="none">
                <a:solidFill>
                  <a:schemeClr val="accent2"/>
                </a:solidFill>
                <a:latin typeface="Arial"/>
                <a:ea typeface="Arial"/>
                <a:cs typeface="Arial"/>
                <a:sym typeface="Arial"/>
              </a:defRPr>
            </a:lvl1pPr>
            <a:lvl2pPr marL="534987" marR="0" lvl="1" indent="-192087" algn="l" rtl="0">
              <a:spcBef>
                <a:spcPts val="1200"/>
              </a:spcBef>
              <a:spcAft>
                <a:spcPts val="0"/>
              </a:spcAft>
              <a:buClr>
                <a:schemeClr val="dk2"/>
              </a:buClr>
              <a:buSzPts val="1440"/>
              <a:buFont typeface="Noto Sans Symbols"/>
              <a:buChar char="▶"/>
              <a:defRPr sz="1800" b="0" i="0" u="none" strike="noStrike" cap="none">
                <a:solidFill>
                  <a:schemeClr val="accent2"/>
                </a:solidFill>
                <a:latin typeface="Arial"/>
                <a:ea typeface="Arial"/>
                <a:cs typeface="Arial"/>
                <a:sym typeface="Arial"/>
              </a:defRPr>
            </a:lvl2pPr>
            <a:lvl3pPr marL="857250" marR="0" lvl="2" indent="-171450" algn="l" rtl="0">
              <a:spcBef>
                <a:spcPts val="600"/>
              </a:spcBef>
              <a:spcAft>
                <a:spcPts val="0"/>
              </a:spcAft>
              <a:buClr>
                <a:schemeClr val="dk2"/>
              </a:buClr>
              <a:buSzPts val="1280"/>
              <a:buFont typeface="Noto Sans Symbols"/>
              <a:buChar char="▶"/>
              <a:defRPr sz="1600" b="0" i="0" u="none" strike="noStrike" cap="none">
                <a:solidFill>
                  <a:schemeClr val="accent2"/>
                </a:solidFill>
                <a:latin typeface="Arial"/>
                <a:ea typeface="Arial"/>
                <a:cs typeface="Arial"/>
                <a:sym typeface="Arial"/>
              </a:defRPr>
            </a:lvl3pPr>
            <a:lvl4pPr marL="1200150" marR="0" lvl="3" indent="-171450" algn="l" rtl="0">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1543050" marR="0" lvl="4"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1885950" marR="0" lvl="5"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2228850" marR="0" lvl="6"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2571750" marR="0" lvl="7"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2914650" marR="0" lvl="8"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0"/>
        <p:cNvGrpSpPr/>
        <p:nvPr/>
      </p:nvGrpSpPr>
      <p:grpSpPr>
        <a:xfrm>
          <a:off x="0" y="0"/>
          <a:ext cx="0" cy="0"/>
          <a:chOff x="0" y="0"/>
          <a:chExt cx="0" cy="0"/>
        </a:xfrm>
      </p:grpSpPr>
      <p:sp>
        <p:nvSpPr>
          <p:cNvPr id="221" name="Google Shape;221;p20"/>
          <p:cNvSpPr txBox="1">
            <a:spLocks noGrp="1"/>
          </p:cNvSpPr>
          <p:nvPr>
            <p:ph type="title"/>
          </p:nvPr>
        </p:nvSpPr>
        <p:spPr>
          <a:xfrm>
            <a:off x="395288" y="342739"/>
            <a:ext cx="4908000" cy="5115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accent2"/>
              </a:buClr>
              <a:buSzPts val="1400"/>
              <a:buFont typeface="Arial"/>
              <a:buNone/>
              <a:defRPr sz="2200" b="1" i="0" u="none" strike="noStrike" cap="none">
                <a:solidFill>
                  <a:schemeClr val="accent2"/>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222" name="Google Shape;222;p20"/>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lvl1pPr marL="0" marR="0" lvl="0" indent="0" algn="l" rtl="0">
              <a:spcBef>
                <a:spcPts val="0"/>
              </a:spcBef>
              <a:buNone/>
              <a:defRPr sz="900" b="1">
                <a:solidFill>
                  <a:schemeClr val="lt2"/>
                </a:solidFill>
                <a:latin typeface="Arial"/>
                <a:ea typeface="Arial"/>
                <a:cs typeface="Arial"/>
                <a:sym typeface="Arial"/>
              </a:defRPr>
            </a:lvl1pPr>
            <a:lvl2pPr marL="0" marR="0" lvl="1" indent="0" algn="l" rtl="0">
              <a:spcBef>
                <a:spcPts val="0"/>
              </a:spcBef>
              <a:buNone/>
              <a:defRPr sz="900" b="1">
                <a:solidFill>
                  <a:schemeClr val="lt2"/>
                </a:solidFill>
                <a:latin typeface="Arial"/>
                <a:ea typeface="Arial"/>
                <a:cs typeface="Arial"/>
                <a:sym typeface="Arial"/>
              </a:defRPr>
            </a:lvl2pPr>
            <a:lvl3pPr marL="0" marR="0" lvl="2" indent="0" algn="l" rtl="0">
              <a:spcBef>
                <a:spcPts val="0"/>
              </a:spcBef>
              <a:buNone/>
              <a:defRPr sz="900" b="1">
                <a:solidFill>
                  <a:schemeClr val="lt2"/>
                </a:solidFill>
                <a:latin typeface="Arial"/>
                <a:ea typeface="Arial"/>
                <a:cs typeface="Arial"/>
                <a:sym typeface="Arial"/>
              </a:defRPr>
            </a:lvl3pPr>
            <a:lvl4pPr marL="0" marR="0" lvl="3" indent="0" algn="l" rtl="0">
              <a:spcBef>
                <a:spcPts val="0"/>
              </a:spcBef>
              <a:buNone/>
              <a:defRPr sz="900" b="1">
                <a:solidFill>
                  <a:schemeClr val="lt2"/>
                </a:solidFill>
                <a:latin typeface="Arial"/>
                <a:ea typeface="Arial"/>
                <a:cs typeface="Arial"/>
                <a:sym typeface="Arial"/>
              </a:defRPr>
            </a:lvl4pPr>
            <a:lvl5pPr marL="0" marR="0" lvl="4" indent="0" algn="l" rtl="0">
              <a:spcBef>
                <a:spcPts val="0"/>
              </a:spcBef>
              <a:buNone/>
              <a:defRPr sz="900" b="1">
                <a:solidFill>
                  <a:schemeClr val="lt2"/>
                </a:solidFill>
                <a:latin typeface="Arial"/>
                <a:ea typeface="Arial"/>
                <a:cs typeface="Arial"/>
                <a:sym typeface="Arial"/>
              </a:defRPr>
            </a:lvl5pPr>
            <a:lvl6pPr marL="0" marR="0" lvl="5" indent="0" algn="l" rtl="0">
              <a:spcBef>
                <a:spcPts val="0"/>
              </a:spcBef>
              <a:buNone/>
              <a:defRPr sz="900" b="1">
                <a:solidFill>
                  <a:schemeClr val="lt2"/>
                </a:solidFill>
                <a:latin typeface="Arial"/>
                <a:ea typeface="Arial"/>
                <a:cs typeface="Arial"/>
                <a:sym typeface="Arial"/>
              </a:defRPr>
            </a:lvl6pPr>
            <a:lvl7pPr marL="0" marR="0" lvl="6" indent="0" algn="l" rtl="0">
              <a:spcBef>
                <a:spcPts val="0"/>
              </a:spcBef>
              <a:buNone/>
              <a:defRPr sz="900" b="1">
                <a:solidFill>
                  <a:schemeClr val="lt2"/>
                </a:solidFill>
                <a:latin typeface="Arial"/>
                <a:ea typeface="Arial"/>
                <a:cs typeface="Arial"/>
                <a:sym typeface="Arial"/>
              </a:defRPr>
            </a:lvl7pPr>
            <a:lvl8pPr marL="0" marR="0" lvl="7" indent="0" algn="l" rtl="0">
              <a:spcBef>
                <a:spcPts val="0"/>
              </a:spcBef>
              <a:buNone/>
              <a:defRPr sz="900" b="1">
                <a:solidFill>
                  <a:schemeClr val="lt2"/>
                </a:solidFill>
                <a:latin typeface="Arial"/>
                <a:ea typeface="Arial"/>
                <a:cs typeface="Arial"/>
                <a:sym typeface="Arial"/>
              </a:defRPr>
            </a:lvl8pPr>
            <a:lvl9pPr marL="0" marR="0" lvl="8" indent="0" algn="l" rtl="0">
              <a:spcBef>
                <a:spcPts val="0"/>
              </a:spcBef>
              <a:buNone/>
              <a:defRPr sz="900" b="1">
                <a:solidFill>
                  <a:schemeClr val="l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223" name="Google Shape;223;p20"/>
          <p:cNvSpPr txBox="1">
            <a:spLocks noGrp="1"/>
          </p:cNvSpPr>
          <p:nvPr>
            <p:ph type="body" idx="1"/>
          </p:nvPr>
        </p:nvSpPr>
        <p:spPr>
          <a:xfrm>
            <a:off x="401562" y="1329612"/>
            <a:ext cx="8291400" cy="796200"/>
          </a:xfrm>
          <a:prstGeom prst="rect">
            <a:avLst/>
          </a:prstGeom>
          <a:noFill/>
          <a:ln>
            <a:noFill/>
          </a:ln>
        </p:spPr>
        <p:txBody>
          <a:bodyPr spcFirstLastPara="1" wrap="square" lIns="91425" tIns="91425" rIns="91425" bIns="91425" anchor="t" anchorCtr="0"/>
          <a:lstStyle>
            <a:lvl1pPr marL="457200" marR="0" lvl="0" indent="-330200" algn="l" rtl="0">
              <a:spcBef>
                <a:spcPts val="1200"/>
              </a:spcBef>
              <a:spcAft>
                <a:spcPts val="0"/>
              </a:spcAft>
              <a:buClr>
                <a:schemeClr val="lt1"/>
              </a:buClr>
              <a:buSzPts val="1600"/>
              <a:buFont typeface="Arial"/>
              <a:buChar char="►"/>
              <a:defRPr sz="2000" b="1" i="0" u="none" strike="noStrike" cap="none">
                <a:solidFill>
                  <a:schemeClr val="accent2"/>
                </a:solidFill>
                <a:latin typeface="Arial"/>
                <a:ea typeface="Arial"/>
                <a:cs typeface="Arial"/>
                <a:sym typeface="Arial"/>
              </a:defRPr>
            </a:lvl1pPr>
            <a:lvl2pPr marL="914400" marR="0" lvl="1" indent="-320040" algn="l" rtl="0">
              <a:spcBef>
                <a:spcPts val="1200"/>
              </a:spcBef>
              <a:spcAft>
                <a:spcPts val="0"/>
              </a:spcAft>
              <a:buClr>
                <a:schemeClr val="dk2"/>
              </a:buClr>
              <a:buSzPts val="1440"/>
              <a:buFont typeface="Noto Sans Symbols"/>
              <a:buChar char="▶"/>
              <a:defRPr sz="1800" b="0" i="0" u="none" strike="noStrike" cap="none">
                <a:solidFill>
                  <a:schemeClr val="accent2"/>
                </a:solidFill>
                <a:latin typeface="Arial"/>
                <a:ea typeface="Arial"/>
                <a:cs typeface="Arial"/>
                <a:sym typeface="Arial"/>
              </a:defRPr>
            </a:lvl2pPr>
            <a:lvl3pPr marL="1371600" marR="0" lvl="2" indent="-309880" algn="l" rtl="0">
              <a:spcBef>
                <a:spcPts val="600"/>
              </a:spcBef>
              <a:spcAft>
                <a:spcPts val="0"/>
              </a:spcAft>
              <a:buClr>
                <a:schemeClr val="dk2"/>
              </a:buClr>
              <a:buSzPts val="1280"/>
              <a:buFont typeface="Noto Sans Symbols"/>
              <a:buChar char="▶"/>
              <a:defRPr sz="1600" b="0" i="0" u="none" strike="noStrike" cap="none">
                <a:solidFill>
                  <a:schemeClr val="accent2"/>
                </a:solidFill>
                <a:latin typeface="Arial"/>
                <a:ea typeface="Arial"/>
                <a:cs typeface="Arial"/>
                <a:sym typeface="Arial"/>
              </a:defRPr>
            </a:lvl3pPr>
            <a:lvl4pPr marL="1828800" marR="0" lvl="3" indent="-323850" algn="l" rtl="0">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ext on the left + picture on the right">
  <p:cSld name="Text on the left + picture on the right">
    <p:spTree>
      <p:nvGrpSpPr>
        <p:cNvPr id="1" name="Shape 224"/>
        <p:cNvGrpSpPr/>
        <p:nvPr/>
      </p:nvGrpSpPr>
      <p:grpSpPr>
        <a:xfrm>
          <a:off x="0" y="0"/>
          <a:ext cx="0" cy="0"/>
          <a:chOff x="0" y="0"/>
          <a:chExt cx="0" cy="0"/>
        </a:xfrm>
      </p:grpSpPr>
      <p:sp>
        <p:nvSpPr>
          <p:cNvPr id="225" name="Google Shape;225;p21"/>
          <p:cNvSpPr txBox="1">
            <a:spLocks noGrp="1"/>
          </p:cNvSpPr>
          <p:nvPr>
            <p:ph type="title"/>
          </p:nvPr>
        </p:nvSpPr>
        <p:spPr>
          <a:xfrm>
            <a:off x="395288" y="342739"/>
            <a:ext cx="4908000" cy="5115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accent2"/>
              </a:buClr>
              <a:buSzPts val="1400"/>
              <a:buFont typeface="Arial"/>
              <a:buNone/>
              <a:defRPr sz="2200" b="1" i="0" u="none" strike="noStrike" cap="none">
                <a:solidFill>
                  <a:schemeClr val="accent2"/>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226" name="Google Shape;226;p21"/>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lvl1pPr marL="0" marR="0" lvl="0" indent="0" algn="l" rtl="0">
              <a:spcBef>
                <a:spcPts val="0"/>
              </a:spcBef>
              <a:buNone/>
              <a:defRPr sz="900" b="1">
                <a:solidFill>
                  <a:schemeClr val="lt2"/>
                </a:solidFill>
                <a:latin typeface="Arial"/>
                <a:ea typeface="Arial"/>
                <a:cs typeface="Arial"/>
                <a:sym typeface="Arial"/>
              </a:defRPr>
            </a:lvl1pPr>
            <a:lvl2pPr marL="0" marR="0" lvl="1" indent="0" algn="l" rtl="0">
              <a:spcBef>
                <a:spcPts val="0"/>
              </a:spcBef>
              <a:buNone/>
              <a:defRPr sz="900" b="1">
                <a:solidFill>
                  <a:schemeClr val="lt2"/>
                </a:solidFill>
                <a:latin typeface="Arial"/>
                <a:ea typeface="Arial"/>
                <a:cs typeface="Arial"/>
                <a:sym typeface="Arial"/>
              </a:defRPr>
            </a:lvl2pPr>
            <a:lvl3pPr marL="0" marR="0" lvl="2" indent="0" algn="l" rtl="0">
              <a:spcBef>
                <a:spcPts val="0"/>
              </a:spcBef>
              <a:buNone/>
              <a:defRPr sz="900" b="1">
                <a:solidFill>
                  <a:schemeClr val="lt2"/>
                </a:solidFill>
                <a:latin typeface="Arial"/>
                <a:ea typeface="Arial"/>
                <a:cs typeface="Arial"/>
                <a:sym typeface="Arial"/>
              </a:defRPr>
            </a:lvl3pPr>
            <a:lvl4pPr marL="0" marR="0" lvl="3" indent="0" algn="l" rtl="0">
              <a:spcBef>
                <a:spcPts val="0"/>
              </a:spcBef>
              <a:buNone/>
              <a:defRPr sz="900" b="1">
                <a:solidFill>
                  <a:schemeClr val="lt2"/>
                </a:solidFill>
                <a:latin typeface="Arial"/>
                <a:ea typeface="Arial"/>
                <a:cs typeface="Arial"/>
                <a:sym typeface="Arial"/>
              </a:defRPr>
            </a:lvl4pPr>
            <a:lvl5pPr marL="0" marR="0" lvl="4" indent="0" algn="l" rtl="0">
              <a:spcBef>
                <a:spcPts val="0"/>
              </a:spcBef>
              <a:buNone/>
              <a:defRPr sz="900" b="1">
                <a:solidFill>
                  <a:schemeClr val="lt2"/>
                </a:solidFill>
                <a:latin typeface="Arial"/>
                <a:ea typeface="Arial"/>
                <a:cs typeface="Arial"/>
                <a:sym typeface="Arial"/>
              </a:defRPr>
            </a:lvl5pPr>
            <a:lvl6pPr marL="0" marR="0" lvl="5" indent="0" algn="l" rtl="0">
              <a:spcBef>
                <a:spcPts val="0"/>
              </a:spcBef>
              <a:buNone/>
              <a:defRPr sz="900" b="1">
                <a:solidFill>
                  <a:schemeClr val="lt2"/>
                </a:solidFill>
                <a:latin typeface="Arial"/>
                <a:ea typeface="Arial"/>
                <a:cs typeface="Arial"/>
                <a:sym typeface="Arial"/>
              </a:defRPr>
            </a:lvl6pPr>
            <a:lvl7pPr marL="0" marR="0" lvl="6" indent="0" algn="l" rtl="0">
              <a:spcBef>
                <a:spcPts val="0"/>
              </a:spcBef>
              <a:buNone/>
              <a:defRPr sz="900" b="1">
                <a:solidFill>
                  <a:schemeClr val="lt2"/>
                </a:solidFill>
                <a:latin typeface="Arial"/>
                <a:ea typeface="Arial"/>
                <a:cs typeface="Arial"/>
                <a:sym typeface="Arial"/>
              </a:defRPr>
            </a:lvl7pPr>
            <a:lvl8pPr marL="0" marR="0" lvl="7" indent="0" algn="l" rtl="0">
              <a:spcBef>
                <a:spcPts val="0"/>
              </a:spcBef>
              <a:buNone/>
              <a:defRPr sz="900" b="1">
                <a:solidFill>
                  <a:schemeClr val="lt2"/>
                </a:solidFill>
                <a:latin typeface="Arial"/>
                <a:ea typeface="Arial"/>
                <a:cs typeface="Arial"/>
                <a:sym typeface="Arial"/>
              </a:defRPr>
            </a:lvl8pPr>
            <a:lvl9pPr marL="0" marR="0" lvl="8" indent="0" algn="l" rtl="0">
              <a:spcBef>
                <a:spcPts val="0"/>
              </a:spcBef>
              <a:buNone/>
              <a:defRPr sz="900" b="1">
                <a:solidFill>
                  <a:schemeClr val="l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227" name="Google Shape;227;p21"/>
          <p:cNvSpPr>
            <a:spLocks noGrp="1"/>
          </p:cNvSpPr>
          <p:nvPr>
            <p:ph type="pic" idx="2"/>
          </p:nvPr>
        </p:nvSpPr>
        <p:spPr>
          <a:xfrm>
            <a:off x="5569034" y="1059582"/>
            <a:ext cx="3168600" cy="2416200"/>
          </a:xfrm>
          <a:prstGeom prst="rect">
            <a:avLst/>
          </a:prstGeom>
          <a:solidFill>
            <a:srgbClr val="E9EBEC"/>
          </a:solidFill>
          <a:ln>
            <a:noFill/>
          </a:ln>
        </p:spPr>
        <p:txBody>
          <a:bodyPr spcFirstLastPara="1" wrap="square" lIns="91425" tIns="91425" rIns="91425" bIns="91425" anchor="ctr" anchorCtr="0"/>
          <a:lstStyle>
            <a:lvl1pPr marL="0" marR="0" lvl="0" indent="0" algn="ctr" rtl="0">
              <a:spcBef>
                <a:spcPts val="1200"/>
              </a:spcBef>
              <a:spcAft>
                <a:spcPts val="0"/>
              </a:spcAft>
              <a:buClr>
                <a:schemeClr val="lt1"/>
              </a:buClr>
              <a:buSzPts val="1400"/>
              <a:buFont typeface="Arial"/>
              <a:buNone/>
              <a:defRPr sz="2000" b="1" i="0" u="none" strike="noStrike" cap="none">
                <a:solidFill>
                  <a:schemeClr val="accent2"/>
                </a:solidFill>
                <a:latin typeface="Arial"/>
                <a:ea typeface="Arial"/>
                <a:cs typeface="Arial"/>
                <a:sym typeface="Arial"/>
              </a:defRPr>
            </a:lvl1pPr>
            <a:lvl2pPr marL="534987" marR="0" lvl="1" indent="-192087" algn="l" rtl="0">
              <a:spcBef>
                <a:spcPts val="1200"/>
              </a:spcBef>
              <a:spcAft>
                <a:spcPts val="0"/>
              </a:spcAft>
              <a:buClr>
                <a:schemeClr val="dk2"/>
              </a:buClr>
              <a:buSzPts val="1440"/>
              <a:buFont typeface="Noto Sans Symbols"/>
              <a:buChar char="▶"/>
              <a:defRPr sz="1800" b="0" i="0" u="none" strike="noStrike" cap="none">
                <a:solidFill>
                  <a:schemeClr val="accent2"/>
                </a:solidFill>
                <a:latin typeface="Arial"/>
                <a:ea typeface="Arial"/>
                <a:cs typeface="Arial"/>
                <a:sym typeface="Arial"/>
              </a:defRPr>
            </a:lvl2pPr>
            <a:lvl3pPr marL="857250" marR="0" lvl="2" indent="-171450" algn="l" rtl="0">
              <a:spcBef>
                <a:spcPts val="600"/>
              </a:spcBef>
              <a:spcAft>
                <a:spcPts val="0"/>
              </a:spcAft>
              <a:buClr>
                <a:schemeClr val="dk2"/>
              </a:buClr>
              <a:buSzPts val="1280"/>
              <a:buFont typeface="Noto Sans Symbols"/>
              <a:buChar char="▶"/>
              <a:defRPr sz="1600" b="0" i="0" u="none" strike="noStrike" cap="none">
                <a:solidFill>
                  <a:schemeClr val="accent2"/>
                </a:solidFill>
                <a:latin typeface="Arial"/>
                <a:ea typeface="Arial"/>
                <a:cs typeface="Arial"/>
                <a:sym typeface="Arial"/>
              </a:defRPr>
            </a:lvl3pPr>
            <a:lvl4pPr marL="1200150" marR="0" lvl="3" indent="-171450" algn="l" rtl="0">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1543050" marR="0" lvl="4"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1885950" marR="0" lvl="5"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2228850" marR="0" lvl="6"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2571750" marR="0" lvl="7"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2914650" marR="0" lvl="8"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28" name="Google Shape;228;p21"/>
          <p:cNvSpPr txBox="1">
            <a:spLocks noGrp="1"/>
          </p:cNvSpPr>
          <p:nvPr>
            <p:ph type="body" idx="1"/>
          </p:nvPr>
        </p:nvSpPr>
        <p:spPr>
          <a:xfrm>
            <a:off x="395288" y="1059582"/>
            <a:ext cx="5173800" cy="1027200"/>
          </a:xfrm>
          <a:prstGeom prst="rect">
            <a:avLst/>
          </a:prstGeom>
          <a:noFill/>
          <a:ln>
            <a:noFill/>
          </a:ln>
        </p:spPr>
        <p:txBody>
          <a:bodyPr spcFirstLastPara="1" wrap="square" lIns="91425" tIns="91425" rIns="91425" bIns="91425" anchor="t" anchorCtr="0"/>
          <a:lstStyle>
            <a:lvl1pPr marL="457200" marR="0" lvl="0" indent="-279400" algn="l" rtl="0">
              <a:spcBef>
                <a:spcPts val="1200"/>
              </a:spcBef>
              <a:spcAft>
                <a:spcPts val="0"/>
              </a:spcAft>
              <a:buClr>
                <a:schemeClr val="lt1"/>
              </a:buClr>
              <a:buSzPts val="800"/>
              <a:buFont typeface="Arial"/>
              <a:buChar char="►"/>
              <a:defRPr sz="2000" b="1" i="0" u="none" strike="noStrike" cap="none">
                <a:solidFill>
                  <a:schemeClr val="accent2"/>
                </a:solidFill>
                <a:latin typeface="Arial"/>
                <a:ea typeface="Arial"/>
                <a:cs typeface="Arial"/>
                <a:sym typeface="Arial"/>
              </a:defRPr>
            </a:lvl1pPr>
            <a:lvl2pPr marL="914400" marR="0" lvl="1" indent="-320040" algn="l" rtl="0">
              <a:spcBef>
                <a:spcPts val="1200"/>
              </a:spcBef>
              <a:spcAft>
                <a:spcPts val="0"/>
              </a:spcAft>
              <a:buClr>
                <a:schemeClr val="dk2"/>
              </a:buClr>
              <a:buSzPts val="1440"/>
              <a:buFont typeface="Noto Sans Symbols"/>
              <a:buChar char="▶"/>
              <a:defRPr sz="1800" b="0" i="0" u="none" strike="noStrike" cap="none">
                <a:solidFill>
                  <a:schemeClr val="accent2"/>
                </a:solidFill>
                <a:latin typeface="Arial"/>
                <a:ea typeface="Arial"/>
                <a:cs typeface="Arial"/>
                <a:sym typeface="Arial"/>
              </a:defRPr>
            </a:lvl2pPr>
            <a:lvl3pPr marL="1371600" marR="0" lvl="2" indent="-309880" algn="l" rtl="0">
              <a:spcBef>
                <a:spcPts val="600"/>
              </a:spcBef>
              <a:spcAft>
                <a:spcPts val="0"/>
              </a:spcAft>
              <a:buClr>
                <a:schemeClr val="dk2"/>
              </a:buClr>
              <a:buSzPts val="1280"/>
              <a:buFont typeface="Noto Sans Symbols"/>
              <a:buChar char="▶"/>
              <a:defRPr sz="1600" b="0" i="0" u="none" strike="noStrike" cap="none">
                <a:solidFill>
                  <a:schemeClr val="accent2"/>
                </a:solidFill>
                <a:latin typeface="Arial"/>
                <a:ea typeface="Arial"/>
                <a:cs typeface="Arial"/>
                <a:sym typeface="Arial"/>
              </a:defRPr>
            </a:lvl3pPr>
            <a:lvl4pPr marL="1828800" marR="0" lvl="3" indent="-323850" algn="l" rtl="0">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229"/>
        <p:cNvGrpSpPr/>
        <p:nvPr/>
      </p:nvGrpSpPr>
      <p:grpSpPr>
        <a:xfrm>
          <a:off x="0" y="0"/>
          <a:ext cx="0" cy="0"/>
          <a:chOff x="0" y="0"/>
          <a:chExt cx="0" cy="0"/>
        </a:xfrm>
      </p:grpSpPr>
      <p:grpSp>
        <p:nvGrpSpPr>
          <p:cNvPr id="230" name="Google Shape;230;p22"/>
          <p:cNvGrpSpPr/>
          <p:nvPr/>
        </p:nvGrpSpPr>
        <p:grpSpPr>
          <a:xfrm>
            <a:off x="3309186" y="1815617"/>
            <a:ext cx="2217050" cy="1215103"/>
            <a:chOff x="6819181" y="3305673"/>
            <a:chExt cx="1588600" cy="1071614"/>
          </a:xfrm>
        </p:grpSpPr>
        <p:sp>
          <p:nvSpPr>
            <p:cNvPr id="231" name="Google Shape;231;p22"/>
            <p:cNvSpPr/>
            <p:nvPr/>
          </p:nvSpPr>
          <p:spPr>
            <a:xfrm>
              <a:off x="6819181" y="3725285"/>
              <a:ext cx="1545000" cy="269100"/>
            </a:xfrm>
            <a:custGeom>
              <a:avLst/>
              <a:gdLst/>
              <a:ahLst/>
              <a:cxnLst/>
              <a:rect l="l" t="t" r="r" b="b"/>
              <a:pathLst>
                <a:path w="120000" h="120000" extrusionOk="0">
                  <a:moveTo>
                    <a:pt x="120000" y="37846"/>
                  </a:moveTo>
                  <a:cubicBezTo>
                    <a:pt x="109732" y="33230"/>
                    <a:pt x="96898" y="29538"/>
                    <a:pt x="82941" y="29538"/>
                  </a:cubicBezTo>
                  <a:cubicBezTo>
                    <a:pt x="61443" y="29538"/>
                    <a:pt x="37219" y="38769"/>
                    <a:pt x="15240" y="64615"/>
                  </a:cubicBezTo>
                  <a:cubicBezTo>
                    <a:pt x="11550" y="37846"/>
                    <a:pt x="7058" y="16615"/>
                    <a:pt x="0" y="0"/>
                  </a:cubicBezTo>
                  <a:cubicBezTo>
                    <a:pt x="0" y="923"/>
                    <a:pt x="0" y="923"/>
                    <a:pt x="0" y="923"/>
                  </a:cubicBezTo>
                  <a:cubicBezTo>
                    <a:pt x="6096" y="39692"/>
                    <a:pt x="9946" y="72000"/>
                    <a:pt x="12673" y="120000"/>
                  </a:cubicBezTo>
                  <a:cubicBezTo>
                    <a:pt x="43636" y="53538"/>
                    <a:pt x="82620" y="40615"/>
                    <a:pt x="111818" y="40615"/>
                  </a:cubicBezTo>
                  <a:cubicBezTo>
                    <a:pt x="114705" y="40615"/>
                    <a:pt x="117433" y="41538"/>
                    <a:pt x="120000" y="41538"/>
                  </a:cubicBezTo>
                  <a:lnTo>
                    <a:pt x="120000" y="37846"/>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2" name="Google Shape;232;p22"/>
            <p:cNvSpPr/>
            <p:nvPr/>
          </p:nvSpPr>
          <p:spPr>
            <a:xfrm>
              <a:off x="6951808" y="3305673"/>
              <a:ext cx="1453800" cy="448800"/>
            </a:xfrm>
            <a:custGeom>
              <a:avLst/>
              <a:gdLst/>
              <a:ahLst/>
              <a:cxnLst/>
              <a:rect l="l" t="t" r="r" b="b"/>
              <a:pathLst>
                <a:path w="120000" h="120000" extrusionOk="0">
                  <a:moveTo>
                    <a:pt x="82329" y="62488"/>
                  </a:moveTo>
                  <a:cubicBezTo>
                    <a:pt x="82500" y="59723"/>
                    <a:pt x="82670" y="57511"/>
                    <a:pt x="82670" y="54193"/>
                  </a:cubicBezTo>
                  <a:cubicBezTo>
                    <a:pt x="82670" y="48110"/>
                    <a:pt x="81477" y="45898"/>
                    <a:pt x="80284" y="45898"/>
                  </a:cubicBezTo>
                  <a:cubicBezTo>
                    <a:pt x="78068" y="45898"/>
                    <a:pt x="77045" y="49769"/>
                    <a:pt x="76534" y="62488"/>
                  </a:cubicBezTo>
                  <a:lnTo>
                    <a:pt x="82329" y="62488"/>
                  </a:lnTo>
                  <a:close/>
                  <a:moveTo>
                    <a:pt x="40909" y="94009"/>
                  </a:moveTo>
                  <a:cubicBezTo>
                    <a:pt x="40227" y="95668"/>
                    <a:pt x="39375" y="97327"/>
                    <a:pt x="38181" y="97327"/>
                  </a:cubicBezTo>
                  <a:cubicBezTo>
                    <a:pt x="36306" y="97327"/>
                    <a:pt x="35965" y="91797"/>
                    <a:pt x="35965" y="85161"/>
                  </a:cubicBezTo>
                  <a:cubicBezTo>
                    <a:pt x="35965" y="77419"/>
                    <a:pt x="36647" y="63594"/>
                    <a:pt x="37329" y="58617"/>
                  </a:cubicBezTo>
                  <a:cubicBezTo>
                    <a:pt x="38352" y="50322"/>
                    <a:pt x="39715" y="47557"/>
                    <a:pt x="42102" y="47557"/>
                  </a:cubicBezTo>
                  <a:cubicBezTo>
                    <a:pt x="42272" y="47557"/>
                    <a:pt x="42443" y="47557"/>
                    <a:pt x="42613" y="48110"/>
                  </a:cubicBezTo>
                  <a:lnTo>
                    <a:pt x="40909" y="94009"/>
                  </a:lnTo>
                  <a:close/>
                  <a:moveTo>
                    <a:pt x="109602" y="75207"/>
                  </a:moveTo>
                  <a:cubicBezTo>
                    <a:pt x="108750" y="97327"/>
                    <a:pt x="107727" y="102304"/>
                    <a:pt x="105852" y="102304"/>
                  </a:cubicBezTo>
                  <a:cubicBezTo>
                    <a:pt x="103977" y="102304"/>
                    <a:pt x="103295" y="97880"/>
                    <a:pt x="103295" y="88479"/>
                  </a:cubicBezTo>
                  <a:cubicBezTo>
                    <a:pt x="103295" y="84608"/>
                    <a:pt x="103465" y="79078"/>
                    <a:pt x="103636" y="72995"/>
                  </a:cubicBezTo>
                  <a:cubicBezTo>
                    <a:pt x="104318" y="50875"/>
                    <a:pt x="105340" y="45898"/>
                    <a:pt x="107386" y="45898"/>
                  </a:cubicBezTo>
                  <a:cubicBezTo>
                    <a:pt x="109261" y="45898"/>
                    <a:pt x="109943" y="50322"/>
                    <a:pt x="109943" y="59723"/>
                  </a:cubicBezTo>
                  <a:cubicBezTo>
                    <a:pt x="109943" y="63594"/>
                    <a:pt x="109772" y="69124"/>
                    <a:pt x="109602" y="75207"/>
                  </a:cubicBezTo>
                  <a:moveTo>
                    <a:pt x="62556" y="117235"/>
                  </a:moveTo>
                  <a:cubicBezTo>
                    <a:pt x="52670" y="117235"/>
                    <a:pt x="52670" y="117235"/>
                    <a:pt x="52670" y="117235"/>
                  </a:cubicBezTo>
                  <a:cubicBezTo>
                    <a:pt x="57102" y="0"/>
                    <a:pt x="57102" y="0"/>
                    <a:pt x="57102" y="0"/>
                  </a:cubicBezTo>
                  <a:cubicBezTo>
                    <a:pt x="66988" y="0"/>
                    <a:pt x="66988" y="0"/>
                    <a:pt x="66988" y="0"/>
                  </a:cubicBezTo>
                  <a:lnTo>
                    <a:pt x="62556" y="117235"/>
                  </a:lnTo>
                  <a:close/>
                  <a:moveTo>
                    <a:pt x="82500" y="96774"/>
                  </a:moveTo>
                  <a:cubicBezTo>
                    <a:pt x="84545" y="96774"/>
                    <a:pt x="87102" y="95668"/>
                    <a:pt x="89318" y="93456"/>
                  </a:cubicBezTo>
                  <a:cubicBezTo>
                    <a:pt x="88125" y="115023"/>
                    <a:pt x="88125" y="115023"/>
                    <a:pt x="88125" y="115023"/>
                  </a:cubicBezTo>
                  <a:cubicBezTo>
                    <a:pt x="85568" y="117235"/>
                    <a:pt x="81988" y="118341"/>
                    <a:pt x="78920" y="118341"/>
                  </a:cubicBezTo>
                  <a:cubicBezTo>
                    <a:pt x="69034" y="118341"/>
                    <a:pt x="66306" y="103963"/>
                    <a:pt x="66306" y="85714"/>
                  </a:cubicBezTo>
                  <a:cubicBezTo>
                    <a:pt x="66306" y="38709"/>
                    <a:pt x="72443" y="28202"/>
                    <a:pt x="80965" y="28202"/>
                  </a:cubicBezTo>
                  <a:cubicBezTo>
                    <a:pt x="87784" y="28202"/>
                    <a:pt x="91875" y="38709"/>
                    <a:pt x="91875" y="58617"/>
                  </a:cubicBezTo>
                  <a:cubicBezTo>
                    <a:pt x="91875" y="67465"/>
                    <a:pt x="91363" y="75760"/>
                    <a:pt x="91022" y="81290"/>
                  </a:cubicBezTo>
                  <a:cubicBezTo>
                    <a:pt x="76193" y="81290"/>
                    <a:pt x="76193" y="81290"/>
                    <a:pt x="76193" y="81290"/>
                  </a:cubicBezTo>
                  <a:cubicBezTo>
                    <a:pt x="76193" y="91244"/>
                    <a:pt x="77215" y="96774"/>
                    <a:pt x="82500" y="96774"/>
                  </a:cubicBezTo>
                  <a:moveTo>
                    <a:pt x="43806" y="28755"/>
                  </a:moveTo>
                  <a:cubicBezTo>
                    <a:pt x="36988" y="28755"/>
                    <a:pt x="33238" y="33179"/>
                    <a:pt x="30170" y="43686"/>
                  </a:cubicBezTo>
                  <a:cubicBezTo>
                    <a:pt x="27272" y="53087"/>
                    <a:pt x="25738" y="70783"/>
                    <a:pt x="25738" y="89032"/>
                  </a:cubicBezTo>
                  <a:cubicBezTo>
                    <a:pt x="25738" y="105622"/>
                    <a:pt x="27102" y="118894"/>
                    <a:pt x="33238" y="118894"/>
                  </a:cubicBezTo>
                  <a:cubicBezTo>
                    <a:pt x="35965" y="118894"/>
                    <a:pt x="38352" y="115023"/>
                    <a:pt x="40738" y="111152"/>
                  </a:cubicBezTo>
                  <a:cubicBezTo>
                    <a:pt x="40738" y="111152"/>
                    <a:pt x="40738" y="111152"/>
                    <a:pt x="40738" y="111152"/>
                  </a:cubicBezTo>
                  <a:cubicBezTo>
                    <a:pt x="40568" y="117235"/>
                    <a:pt x="40568" y="117235"/>
                    <a:pt x="40568" y="117235"/>
                  </a:cubicBezTo>
                  <a:cubicBezTo>
                    <a:pt x="49943" y="117235"/>
                    <a:pt x="49943" y="117235"/>
                    <a:pt x="49943" y="117235"/>
                  </a:cubicBezTo>
                  <a:cubicBezTo>
                    <a:pt x="53181" y="29308"/>
                    <a:pt x="53181" y="29308"/>
                    <a:pt x="53181" y="29308"/>
                  </a:cubicBezTo>
                  <a:cubicBezTo>
                    <a:pt x="50454" y="28755"/>
                    <a:pt x="47386" y="28755"/>
                    <a:pt x="43806" y="28755"/>
                  </a:cubicBezTo>
                  <a:moveTo>
                    <a:pt x="120000" y="59723"/>
                  </a:moveTo>
                  <a:cubicBezTo>
                    <a:pt x="120000" y="37050"/>
                    <a:pt x="115568" y="28202"/>
                    <a:pt x="107897" y="28202"/>
                  </a:cubicBezTo>
                  <a:cubicBezTo>
                    <a:pt x="98693" y="28202"/>
                    <a:pt x="93068" y="41474"/>
                    <a:pt x="93068" y="87926"/>
                  </a:cubicBezTo>
                  <a:cubicBezTo>
                    <a:pt x="93068" y="111152"/>
                    <a:pt x="97670" y="120000"/>
                    <a:pt x="105340" y="120000"/>
                  </a:cubicBezTo>
                  <a:cubicBezTo>
                    <a:pt x="114545" y="120000"/>
                    <a:pt x="120000" y="106728"/>
                    <a:pt x="120000" y="59723"/>
                  </a:cubicBezTo>
                  <a:moveTo>
                    <a:pt x="22329" y="0"/>
                  </a:moveTo>
                  <a:cubicBezTo>
                    <a:pt x="20113" y="27096"/>
                    <a:pt x="17045" y="54746"/>
                    <a:pt x="12954" y="82396"/>
                  </a:cubicBezTo>
                  <a:cubicBezTo>
                    <a:pt x="12954" y="82396"/>
                    <a:pt x="12954" y="82396"/>
                    <a:pt x="12954" y="82396"/>
                  </a:cubicBezTo>
                  <a:cubicBezTo>
                    <a:pt x="11931" y="60276"/>
                    <a:pt x="11420" y="27649"/>
                    <a:pt x="11420" y="0"/>
                  </a:cubicBezTo>
                  <a:cubicBezTo>
                    <a:pt x="0" y="0"/>
                    <a:pt x="0" y="0"/>
                    <a:pt x="0" y="0"/>
                  </a:cubicBezTo>
                  <a:cubicBezTo>
                    <a:pt x="340" y="43686"/>
                    <a:pt x="2727" y="82949"/>
                    <a:pt x="5284" y="117235"/>
                  </a:cubicBezTo>
                  <a:cubicBezTo>
                    <a:pt x="16363" y="117235"/>
                    <a:pt x="16363" y="117235"/>
                    <a:pt x="16363" y="117235"/>
                  </a:cubicBezTo>
                  <a:cubicBezTo>
                    <a:pt x="22500" y="81290"/>
                    <a:pt x="28295" y="42027"/>
                    <a:pt x="32897" y="0"/>
                  </a:cubicBezTo>
                  <a:lnTo>
                    <a:pt x="22329" y="0"/>
                  </a:lnTo>
                  <a:close/>
                </a:path>
              </a:pathLst>
            </a:custGeom>
            <a:solidFill>
              <a:srgbClr val="82E6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3" name="Google Shape;233;p22"/>
            <p:cNvSpPr/>
            <p:nvPr/>
          </p:nvSpPr>
          <p:spPr>
            <a:xfrm>
              <a:off x="6957803" y="4105933"/>
              <a:ext cx="60000" cy="114000"/>
            </a:xfrm>
            <a:custGeom>
              <a:avLst/>
              <a:gdLst/>
              <a:ahLst/>
              <a:cxnLst/>
              <a:rect l="l" t="t" r="r" b="b"/>
              <a:pathLst>
                <a:path w="120000" h="120000" extrusionOk="0">
                  <a:moveTo>
                    <a:pt x="49655" y="120000"/>
                  </a:moveTo>
                  <a:cubicBezTo>
                    <a:pt x="24827" y="120000"/>
                    <a:pt x="12413" y="117818"/>
                    <a:pt x="0" y="113454"/>
                  </a:cubicBezTo>
                  <a:cubicBezTo>
                    <a:pt x="8275" y="102545"/>
                    <a:pt x="8275" y="102545"/>
                    <a:pt x="8275" y="102545"/>
                  </a:cubicBezTo>
                  <a:cubicBezTo>
                    <a:pt x="16551" y="104727"/>
                    <a:pt x="28965" y="106909"/>
                    <a:pt x="45517" y="106909"/>
                  </a:cubicBezTo>
                  <a:cubicBezTo>
                    <a:pt x="70344" y="106909"/>
                    <a:pt x="86896" y="98181"/>
                    <a:pt x="86896" y="85090"/>
                  </a:cubicBezTo>
                  <a:cubicBezTo>
                    <a:pt x="86896" y="74181"/>
                    <a:pt x="78620" y="69818"/>
                    <a:pt x="49655" y="63272"/>
                  </a:cubicBezTo>
                  <a:cubicBezTo>
                    <a:pt x="12413" y="54545"/>
                    <a:pt x="0" y="43636"/>
                    <a:pt x="0" y="32727"/>
                  </a:cubicBezTo>
                  <a:cubicBezTo>
                    <a:pt x="0" y="13090"/>
                    <a:pt x="24827" y="0"/>
                    <a:pt x="66206" y="0"/>
                  </a:cubicBezTo>
                  <a:cubicBezTo>
                    <a:pt x="86896" y="0"/>
                    <a:pt x="99310" y="2181"/>
                    <a:pt x="111724" y="4363"/>
                  </a:cubicBezTo>
                  <a:cubicBezTo>
                    <a:pt x="103448" y="15272"/>
                    <a:pt x="103448" y="15272"/>
                    <a:pt x="103448" y="15272"/>
                  </a:cubicBezTo>
                  <a:cubicBezTo>
                    <a:pt x="95172" y="13090"/>
                    <a:pt x="82758" y="8727"/>
                    <a:pt x="66206" y="8727"/>
                  </a:cubicBezTo>
                  <a:cubicBezTo>
                    <a:pt x="45517" y="8727"/>
                    <a:pt x="28965" y="17454"/>
                    <a:pt x="28965" y="30545"/>
                  </a:cubicBezTo>
                  <a:cubicBezTo>
                    <a:pt x="28965" y="41454"/>
                    <a:pt x="49655" y="48000"/>
                    <a:pt x="66206" y="52363"/>
                  </a:cubicBezTo>
                  <a:cubicBezTo>
                    <a:pt x="111724" y="61090"/>
                    <a:pt x="120000" y="74181"/>
                    <a:pt x="120000" y="85090"/>
                  </a:cubicBezTo>
                  <a:cubicBezTo>
                    <a:pt x="120000" y="104727"/>
                    <a:pt x="91034" y="120000"/>
                    <a:pt x="49655"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4" name="Google Shape;234;p22"/>
            <p:cNvSpPr/>
            <p:nvPr/>
          </p:nvSpPr>
          <p:spPr>
            <a:xfrm>
              <a:off x="7042474" y="4105933"/>
              <a:ext cx="109500" cy="111600"/>
            </a:xfrm>
            <a:custGeom>
              <a:avLst/>
              <a:gdLst/>
              <a:ahLst/>
              <a:cxnLst/>
              <a:rect l="l" t="t" r="r" b="b"/>
              <a:pathLst>
                <a:path w="120000" h="120000" extrusionOk="0">
                  <a:moveTo>
                    <a:pt x="104150" y="120000"/>
                  </a:moveTo>
                  <a:cubicBezTo>
                    <a:pt x="104150" y="117777"/>
                    <a:pt x="95094" y="31111"/>
                    <a:pt x="95094" y="31111"/>
                  </a:cubicBezTo>
                  <a:cubicBezTo>
                    <a:pt x="92830" y="22222"/>
                    <a:pt x="92830" y="15555"/>
                    <a:pt x="92830" y="15555"/>
                  </a:cubicBezTo>
                  <a:cubicBezTo>
                    <a:pt x="92830" y="15555"/>
                    <a:pt x="92830" y="15555"/>
                    <a:pt x="92830" y="15555"/>
                  </a:cubicBezTo>
                  <a:cubicBezTo>
                    <a:pt x="92830" y="15555"/>
                    <a:pt x="92830" y="22222"/>
                    <a:pt x="90566" y="31111"/>
                  </a:cubicBezTo>
                  <a:cubicBezTo>
                    <a:pt x="90566" y="31111"/>
                    <a:pt x="65660" y="117777"/>
                    <a:pt x="63396" y="120000"/>
                  </a:cubicBezTo>
                  <a:cubicBezTo>
                    <a:pt x="54339" y="120000"/>
                    <a:pt x="54339" y="120000"/>
                    <a:pt x="54339" y="120000"/>
                  </a:cubicBezTo>
                  <a:cubicBezTo>
                    <a:pt x="52075" y="117777"/>
                    <a:pt x="27169" y="31111"/>
                    <a:pt x="27169" y="31111"/>
                  </a:cubicBezTo>
                  <a:cubicBezTo>
                    <a:pt x="24905" y="24444"/>
                    <a:pt x="24905" y="15555"/>
                    <a:pt x="24905" y="15555"/>
                  </a:cubicBezTo>
                  <a:cubicBezTo>
                    <a:pt x="24905" y="15555"/>
                    <a:pt x="24905" y="15555"/>
                    <a:pt x="24905" y="15555"/>
                  </a:cubicBezTo>
                  <a:cubicBezTo>
                    <a:pt x="24905" y="15555"/>
                    <a:pt x="24905" y="24444"/>
                    <a:pt x="22641" y="31111"/>
                  </a:cubicBezTo>
                  <a:cubicBezTo>
                    <a:pt x="22641" y="31111"/>
                    <a:pt x="13584" y="117777"/>
                    <a:pt x="13584" y="120000"/>
                  </a:cubicBezTo>
                  <a:cubicBezTo>
                    <a:pt x="0" y="120000"/>
                    <a:pt x="0" y="120000"/>
                    <a:pt x="0" y="120000"/>
                  </a:cubicBezTo>
                  <a:cubicBezTo>
                    <a:pt x="13584" y="0"/>
                    <a:pt x="13584" y="0"/>
                    <a:pt x="13584" y="0"/>
                  </a:cubicBezTo>
                  <a:cubicBezTo>
                    <a:pt x="31698" y="0"/>
                    <a:pt x="31698" y="0"/>
                    <a:pt x="31698" y="0"/>
                  </a:cubicBezTo>
                  <a:cubicBezTo>
                    <a:pt x="56603" y="86666"/>
                    <a:pt x="56603" y="86666"/>
                    <a:pt x="56603" y="86666"/>
                  </a:cubicBezTo>
                  <a:cubicBezTo>
                    <a:pt x="58867" y="95555"/>
                    <a:pt x="58867" y="100000"/>
                    <a:pt x="58867" y="100000"/>
                  </a:cubicBezTo>
                  <a:cubicBezTo>
                    <a:pt x="58867" y="100000"/>
                    <a:pt x="58867" y="100000"/>
                    <a:pt x="58867" y="100000"/>
                  </a:cubicBezTo>
                  <a:cubicBezTo>
                    <a:pt x="58867" y="100000"/>
                    <a:pt x="61132" y="95555"/>
                    <a:pt x="63396" y="86666"/>
                  </a:cubicBezTo>
                  <a:cubicBezTo>
                    <a:pt x="88301" y="0"/>
                    <a:pt x="88301" y="0"/>
                    <a:pt x="88301" y="0"/>
                  </a:cubicBezTo>
                  <a:cubicBezTo>
                    <a:pt x="104150" y="0"/>
                    <a:pt x="104150" y="0"/>
                    <a:pt x="104150" y="0"/>
                  </a:cubicBezTo>
                  <a:cubicBezTo>
                    <a:pt x="120000" y="120000"/>
                    <a:pt x="120000" y="120000"/>
                    <a:pt x="120000" y="120000"/>
                  </a:cubicBezTo>
                  <a:lnTo>
                    <a:pt x="10415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5" name="Google Shape;235;p22"/>
            <p:cNvSpPr/>
            <p:nvPr/>
          </p:nvSpPr>
          <p:spPr>
            <a:xfrm>
              <a:off x="7170606" y="4105933"/>
              <a:ext cx="88500" cy="111600"/>
            </a:xfrm>
            <a:custGeom>
              <a:avLst/>
              <a:gdLst/>
              <a:ahLst/>
              <a:cxnLst/>
              <a:rect l="l" t="t" r="r" b="b"/>
              <a:pathLst>
                <a:path w="120000" h="120000" extrusionOk="0">
                  <a:moveTo>
                    <a:pt x="97674" y="120000"/>
                  </a:moveTo>
                  <a:cubicBezTo>
                    <a:pt x="83720" y="84444"/>
                    <a:pt x="83720" y="84444"/>
                    <a:pt x="83720" y="84444"/>
                  </a:cubicBezTo>
                  <a:cubicBezTo>
                    <a:pt x="33488" y="84444"/>
                    <a:pt x="33488" y="84444"/>
                    <a:pt x="33488" y="84444"/>
                  </a:cubicBezTo>
                  <a:cubicBezTo>
                    <a:pt x="19534" y="120000"/>
                    <a:pt x="19534" y="120000"/>
                    <a:pt x="19534" y="120000"/>
                  </a:cubicBezTo>
                  <a:cubicBezTo>
                    <a:pt x="0" y="120000"/>
                    <a:pt x="0" y="120000"/>
                    <a:pt x="0" y="120000"/>
                  </a:cubicBezTo>
                  <a:cubicBezTo>
                    <a:pt x="50232" y="0"/>
                    <a:pt x="50232" y="0"/>
                    <a:pt x="50232" y="0"/>
                  </a:cubicBezTo>
                  <a:cubicBezTo>
                    <a:pt x="69767" y="0"/>
                    <a:pt x="69767" y="0"/>
                    <a:pt x="69767" y="0"/>
                  </a:cubicBezTo>
                  <a:cubicBezTo>
                    <a:pt x="120000" y="120000"/>
                    <a:pt x="120000" y="120000"/>
                    <a:pt x="120000" y="120000"/>
                  </a:cubicBezTo>
                  <a:lnTo>
                    <a:pt x="97674" y="120000"/>
                  </a:lnTo>
                  <a:close/>
                  <a:moveTo>
                    <a:pt x="64186" y="28888"/>
                  </a:moveTo>
                  <a:cubicBezTo>
                    <a:pt x="61395" y="20000"/>
                    <a:pt x="58604" y="15555"/>
                    <a:pt x="58604" y="15555"/>
                  </a:cubicBezTo>
                  <a:cubicBezTo>
                    <a:pt x="58604" y="15555"/>
                    <a:pt x="58604" y="15555"/>
                    <a:pt x="58604" y="15555"/>
                  </a:cubicBezTo>
                  <a:cubicBezTo>
                    <a:pt x="58604" y="15555"/>
                    <a:pt x="58604" y="20000"/>
                    <a:pt x="55813" y="28888"/>
                  </a:cubicBezTo>
                  <a:cubicBezTo>
                    <a:pt x="36279" y="75555"/>
                    <a:pt x="36279" y="75555"/>
                    <a:pt x="36279" y="75555"/>
                  </a:cubicBezTo>
                  <a:cubicBezTo>
                    <a:pt x="80930" y="75555"/>
                    <a:pt x="80930" y="75555"/>
                    <a:pt x="80930" y="75555"/>
                  </a:cubicBezTo>
                  <a:lnTo>
                    <a:pt x="64186" y="28888"/>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6" name="Google Shape;236;p22"/>
            <p:cNvSpPr/>
            <p:nvPr/>
          </p:nvSpPr>
          <p:spPr>
            <a:xfrm>
              <a:off x="7282252" y="4105933"/>
              <a:ext cx="68100" cy="111600"/>
            </a:xfrm>
            <a:custGeom>
              <a:avLst/>
              <a:gdLst/>
              <a:ahLst/>
              <a:cxnLst/>
              <a:rect l="l" t="t" r="r" b="b"/>
              <a:pathLst>
                <a:path w="120000" h="120000" extrusionOk="0">
                  <a:moveTo>
                    <a:pt x="90909" y="120000"/>
                  </a:moveTo>
                  <a:cubicBezTo>
                    <a:pt x="29090" y="64444"/>
                    <a:pt x="29090" y="64444"/>
                    <a:pt x="29090"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10909" y="2222"/>
                    <a:pt x="29090" y="0"/>
                    <a:pt x="50909" y="0"/>
                  </a:cubicBezTo>
                  <a:cubicBezTo>
                    <a:pt x="94545" y="0"/>
                    <a:pt x="116363" y="11111"/>
                    <a:pt x="116363" y="33333"/>
                  </a:cubicBezTo>
                  <a:cubicBezTo>
                    <a:pt x="116363" y="55555"/>
                    <a:pt x="94545" y="66666"/>
                    <a:pt x="58181" y="66666"/>
                  </a:cubicBezTo>
                  <a:cubicBezTo>
                    <a:pt x="58181" y="66666"/>
                    <a:pt x="58181" y="66666"/>
                    <a:pt x="58181" y="66666"/>
                  </a:cubicBezTo>
                  <a:cubicBezTo>
                    <a:pt x="120000" y="120000"/>
                    <a:pt x="120000" y="120000"/>
                    <a:pt x="120000" y="120000"/>
                  </a:cubicBezTo>
                  <a:lnTo>
                    <a:pt x="90909" y="120000"/>
                  </a:lnTo>
                  <a:close/>
                  <a:moveTo>
                    <a:pt x="50909" y="8888"/>
                  </a:moveTo>
                  <a:cubicBezTo>
                    <a:pt x="40000" y="8888"/>
                    <a:pt x="32727" y="8888"/>
                    <a:pt x="25454" y="11111"/>
                  </a:cubicBezTo>
                  <a:cubicBezTo>
                    <a:pt x="25454" y="60000"/>
                    <a:pt x="25454" y="60000"/>
                    <a:pt x="25454" y="60000"/>
                  </a:cubicBezTo>
                  <a:cubicBezTo>
                    <a:pt x="29090" y="62222"/>
                    <a:pt x="36363" y="62222"/>
                    <a:pt x="43636" y="62222"/>
                  </a:cubicBezTo>
                  <a:cubicBezTo>
                    <a:pt x="76363" y="62222"/>
                    <a:pt x="90909" y="51111"/>
                    <a:pt x="90909" y="35555"/>
                  </a:cubicBezTo>
                  <a:cubicBezTo>
                    <a:pt x="90909" y="17777"/>
                    <a:pt x="76363" y="8888"/>
                    <a:pt x="50909"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7" name="Google Shape;237;p22"/>
            <p:cNvSpPr/>
            <p:nvPr/>
          </p:nvSpPr>
          <p:spPr>
            <a:xfrm>
              <a:off x="7368423" y="4105933"/>
              <a:ext cx="58500" cy="111600"/>
            </a:xfrm>
            <a:custGeom>
              <a:avLst/>
              <a:gdLst/>
              <a:ahLst/>
              <a:cxnLst/>
              <a:rect l="l" t="t" r="r" b="b"/>
              <a:pathLst>
                <a:path w="120000" h="120000" extrusionOk="0">
                  <a:moveTo>
                    <a:pt x="76923" y="11275"/>
                  </a:moveTo>
                  <a:lnTo>
                    <a:pt x="76923" y="120000"/>
                  </a:lnTo>
                  <a:lnTo>
                    <a:pt x="47692" y="120000"/>
                  </a:lnTo>
                  <a:lnTo>
                    <a:pt x="47692" y="11275"/>
                  </a:lnTo>
                  <a:lnTo>
                    <a:pt x="0" y="11275"/>
                  </a:lnTo>
                  <a:lnTo>
                    <a:pt x="0" y="0"/>
                  </a:lnTo>
                  <a:lnTo>
                    <a:pt x="120000" y="0"/>
                  </a:lnTo>
                  <a:lnTo>
                    <a:pt x="120000" y="11275"/>
                  </a:lnTo>
                  <a:lnTo>
                    <a:pt x="76923"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8" name="Google Shape;238;p22"/>
            <p:cNvSpPr/>
            <p:nvPr/>
          </p:nvSpPr>
          <p:spPr>
            <a:xfrm>
              <a:off x="7496554" y="4105933"/>
              <a:ext cx="60000" cy="111600"/>
            </a:xfrm>
            <a:custGeom>
              <a:avLst/>
              <a:gdLst/>
              <a:ahLst/>
              <a:cxnLst/>
              <a:rect l="l" t="t" r="r" b="b"/>
              <a:pathLst>
                <a:path w="120000" h="120000" extrusionOk="0">
                  <a:moveTo>
                    <a:pt x="75000" y="11275"/>
                  </a:moveTo>
                  <a:lnTo>
                    <a:pt x="75000" y="120000"/>
                  </a:lnTo>
                  <a:lnTo>
                    <a:pt x="46500" y="120000"/>
                  </a:lnTo>
                  <a:lnTo>
                    <a:pt x="46500" y="11275"/>
                  </a:lnTo>
                  <a:lnTo>
                    <a:pt x="0" y="11275"/>
                  </a:lnTo>
                  <a:lnTo>
                    <a:pt x="0" y="0"/>
                  </a:lnTo>
                  <a:lnTo>
                    <a:pt x="120000" y="0"/>
                  </a:lnTo>
                  <a:lnTo>
                    <a:pt x="120000" y="11275"/>
                  </a:lnTo>
                  <a:lnTo>
                    <a:pt x="75000"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9" name="Google Shape;239;p22"/>
            <p:cNvSpPr/>
            <p:nvPr/>
          </p:nvSpPr>
          <p:spPr>
            <a:xfrm>
              <a:off x="7581226" y="4105933"/>
              <a:ext cx="51600" cy="111600"/>
            </a:xfrm>
            <a:custGeom>
              <a:avLst/>
              <a:gdLst/>
              <a:ahLst/>
              <a:cxnLst/>
              <a:rect l="l" t="t" r="r" b="b"/>
              <a:pathLst>
                <a:path w="120000" h="120000" extrusionOk="0">
                  <a:moveTo>
                    <a:pt x="0" y="120000"/>
                  </a:moveTo>
                  <a:lnTo>
                    <a:pt x="0" y="0"/>
                  </a:lnTo>
                  <a:lnTo>
                    <a:pt x="120000" y="0"/>
                  </a:lnTo>
                  <a:lnTo>
                    <a:pt x="120000" y="11275"/>
                  </a:lnTo>
                  <a:lnTo>
                    <a:pt x="34782" y="11275"/>
                  </a:lnTo>
                  <a:lnTo>
                    <a:pt x="34782" y="53154"/>
                  </a:lnTo>
                  <a:lnTo>
                    <a:pt x="111304" y="53154"/>
                  </a:lnTo>
                  <a:lnTo>
                    <a:pt x="111304" y="64429"/>
                  </a:lnTo>
                  <a:lnTo>
                    <a:pt x="34782" y="64429"/>
                  </a:lnTo>
                  <a:lnTo>
                    <a:pt x="34782" y="108724"/>
                  </a:lnTo>
                  <a:lnTo>
                    <a:pt x="120000" y="108724"/>
                  </a:lnTo>
                  <a:lnTo>
                    <a:pt x="120000" y="120000"/>
                  </a:lnTo>
                  <a:lnTo>
                    <a:pt x="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0" name="Google Shape;240;p22"/>
            <p:cNvSpPr/>
            <p:nvPr/>
          </p:nvSpPr>
          <p:spPr>
            <a:xfrm>
              <a:off x="7656156" y="4105933"/>
              <a:ext cx="63600" cy="114000"/>
            </a:xfrm>
            <a:custGeom>
              <a:avLst/>
              <a:gdLst/>
              <a:ahLst/>
              <a:cxnLst/>
              <a:rect l="l" t="t" r="r" b="b"/>
              <a:pathLst>
                <a:path w="120000" h="120000" extrusionOk="0">
                  <a:moveTo>
                    <a:pt x="77419" y="120000"/>
                  </a:moveTo>
                  <a:cubicBezTo>
                    <a:pt x="27096" y="120000"/>
                    <a:pt x="0" y="91636"/>
                    <a:pt x="0" y="58909"/>
                  </a:cubicBezTo>
                  <a:cubicBezTo>
                    <a:pt x="0" y="26181"/>
                    <a:pt x="27096" y="0"/>
                    <a:pt x="77419" y="0"/>
                  </a:cubicBezTo>
                  <a:cubicBezTo>
                    <a:pt x="96774" y="0"/>
                    <a:pt x="108387" y="2181"/>
                    <a:pt x="116129" y="6545"/>
                  </a:cubicBezTo>
                  <a:cubicBezTo>
                    <a:pt x="112258" y="15272"/>
                    <a:pt x="112258" y="15272"/>
                    <a:pt x="112258" y="15272"/>
                  </a:cubicBezTo>
                  <a:cubicBezTo>
                    <a:pt x="104516" y="13090"/>
                    <a:pt x="96774" y="10909"/>
                    <a:pt x="81290" y="10909"/>
                  </a:cubicBezTo>
                  <a:cubicBezTo>
                    <a:pt x="42580" y="10909"/>
                    <a:pt x="27096" y="34909"/>
                    <a:pt x="27096" y="58909"/>
                  </a:cubicBezTo>
                  <a:cubicBezTo>
                    <a:pt x="27096" y="85090"/>
                    <a:pt x="42580" y="106909"/>
                    <a:pt x="81290" y="106909"/>
                  </a:cubicBezTo>
                  <a:cubicBezTo>
                    <a:pt x="92903" y="106909"/>
                    <a:pt x="104516" y="106909"/>
                    <a:pt x="112258" y="102545"/>
                  </a:cubicBezTo>
                  <a:cubicBezTo>
                    <a:pt x="120000" y="113454"/>
                    <a:pt x="120000" y="113454"/>
                    <a:pt x="120000" y="113454"/>
                  </a:cubicBezTo>
                  <a:cubicBezTo>
                    <a:pt x="108387" y="117818"/>
                    <a:pt x="92903" y="120000"/>
                    <a:pt x="77419"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1" name="Google Shape;241;p22"/>
            <p:cNvSpPr/>
            <p:nvPr/>
          </p:nvSpPr>
          <p:spPr>
            <a:xfrm>
              <a:off x="7744574" y="4105933"/>
              <a:ext cx="70500" cy="111600"/>
            </a:xfrm>
            <a:custGeom>
              <a:avLst/>
              <a:gdLst/>
              <a:ahLst/>
              <a:cxnLst/>
              <a:rect l="l" t="t" r="r" b="b"/>
              <a:pathLst>
                <a:path w="120000" h="120000" extrusionOk="0">
                  <a:moveTo>
                    <a:pt x="95744" y="120000"/>
                  </a:moveTo>
                  <a:lnTo>
                    <a:pt x="95744" y="64429"/>
                  </a:lnTo>
                  <a:lnTo>
                    <a:pt x="24255" y="64429"/>
                  </a:lnTo>
                  <a:lnTo>
                    <a:pt x="24255" y="120000"/>
                  </a:lnTo>
                  <a:lnTo>
                    <a:pt x="0" y="120000"/>
                  </a:lnTo>
                  <a:lnTo>
                    <a:pt x="0" y="0"/>
                  </a:lnTo>
                  <a:lnTo>
                    <a:pt x="24255" y="0"/>
                  </a:lnTo>
                  <a:lnTo>
                    <a:pt x="24255" y="53154"/>
                  </a:lnTo>
                  <a:lnTo>
                    <a:pt x="95744" y="53154"/>
                  </a:lnTo>
                  <a:lnTo>
                    <a:pt x="95744" y="0"/>
                  </a:lnTo>
                  <a:lnTo>
                    <a:pt x="120000" y="0"/>
                  </a:lnTo>
                  <a:lnTo>
                    <a:pt x="120000" y="120000"/>
                  </a:lnTo>
                  <a:lnTo>
                    <a:pt x="95744"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2" name="Google Shape;242;p22"/>
            <p:cNvSpPr/>
            <p:nvPr/>
          </p:nvSpPr>
          <p:spPr>
            <a:xfrm>
              <a:off x="7847979" y="4105933"/>
              <a:ext cx="80100" cy="111600"/>
            </a:xfrm>
            <a:custGeom>
              <a:avLst/>
              <a:gdLst/>
              <a:ahLst/>
              <a:cxnLst/>
              <a:rect l="l" t="t" r="r" b="b"/>
              <a:pathLst>
                <a:path w="120000" h="120000" extrusionOk="0">
                  <a:moveTo>
                    <a:pt x="101538" y="120000"/>
                  </a:moveTo>
                  <a:cubicBezTo>
                    <a:pt x="30769" y="33333"/>
                    <a:pt x="30769" y="33333"/>
                    <a:pt x="30769" y="33333"/>
                  </a:cubicBezTo>
                  <a:cubicBezTo>
                    <a:pt x="24615" y="24444"/>
                    <a:pt x="18461" y="17777"/>
                    <a:pt x="18461" y="17777"/>
                  </a:cubicBezTo>
                  <a:cubicBezTo>
                    <a:pt x="18461" y="17777"/>
                    <a:pt x="18461" y="17777"/>
                    <a:pt x="18461" y="17777"/>
                  </a:cubicBezTo>
                  <a:cubicBezTo>
                    <a:pt x="18461" y="17777"/>
                    <a:pt x="18461" y="26666"/>
                    <a:pt x="18461" y="33333"/>
                  </a:cubicBezTo>
                  <a:cubicBezTo>
                    <a:pt x="18461" y="120000"/>
                    <a:pt x="18461" y="120000"/>
                    <a:pt x="18461" y="120000"/>
                  </a:cubicBezTo>
                  <a:cubicBezTo>
                    <a:pt x="0" y="120000"/>
                    <a:pt x="0" y="120000"/>
                    <a:pt x="0" y="120000"/>
                  </a:cubicBezTo>
                  <a:cubicBezTo>
                    <a:pt x="0" y="0"/>
                    <a:pt x="0" y="0"/>
                    <a:pt x="0" y="0"/>
                  </a:cubicBezTo>
                  <a:cubicBezTo>
                    <a:pt x="24615" y="0"/>
                    <a:pt x="24615" y="0"/>
                    <a:pt x="24615" y="0"/>
                  </a:cubicBezTo>
                  <a:cubicBezTo>
                    <a:pt x="92307" y="84444"/>
                    <a:pt x="92307" y="84444"/>
                    <a:pt x="92307" y="84444"/>
                  </a:cubicBezTo>
                  <a:cubicBezTo>
                    <a:pt x="98461" y="91111"/>
                    <a:pt x="101538" y="97777"/>
                    <a:pt x="101538" y="97777"/>
                  </a:cubicBezTo>
                  <a:cubicBezTo>
                    <a:pt x="101538" y="97777"/>
                    <a:pt x="101538" y="97777"/>
                    <a:pt x="101538" y="97777"/>
                  </a:cubicBezTo>
                  <a:cubicBezTo>
                    <a:pt x="101538" y="97777"/>
                    <a:pt x="101538" y="91111"/>
                    <a:pt x="101538" y="84444"/>
                  </a:cubicBezTo>
                  <a:cubicBezTo>
                    <a:pt x="101538" y="0"/>
                    <a:pt x="101538" y="0"/>
                    <a:pt x="101538" y="0"/>
                  </a:cubicBezTo>
                  <a:cubicBezTo>
                    <a:pt x="120000" y="0"/>
                    <a:pt x="120000" y="0"/>
                    <a:pt x="120000" y="0"/>
                  </a:cubicBezTo>
                  <a:cubicBezTo>
                    <a:pt x="120000" y="120000"/>
                    <a:pt x="120000" y="120000"/>
                    <a:pt x="120000" y="120000"/>
                  </a:cubicBezTo>
                  <a:lnTo>
                    <a:pt x="101538"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3" name="Google Shape;243;p22"/>
            <p:cNvSpPr/>
            <p:nvPr/>
          </p:nvSpPr>
          <p:spPr>
            <a:xfrm>
              <a:off x="7957377" y="4105933"/>
              <a:ext cx="81000" cy="114000"/>
            </a:xfrm>
            <a:custGeom>
              <a:avLst/>
              <a:gdLst/>
              <a:ahLst/>
              <a:cxnLst/>
              <a:rect l="l" t="t" r="r" b="b"/>
              <a:pathLst>
                <a:path w="120000" h="120000" extrusionOk="0">
                  <a:moveTo>
                    <a:pt x="58461" y="120000"/>
                  </a:moveTo>
                  <a:cubicBezTo>
                    <a:pt x="15384" y="120000"/>
                    <a:pt x="0" y="93818"/>
                    <a:pt x="0" y="58909"/>
                  </a:cubicBezTo>
                  <a:cubicBezTo>
                    <a:pt x="0" y="26181"/>
                    <a:pt x="15384" y="0"/>
                    <a:pt x="58461" y="0"/>
                  </a:cubicBezTo>
                  <a:cubicBezTo>
                    <a:pt x="101538" y="0"/>
                    <a:pt x="120000" y="26181"/>
                    <a:pt x="120000" y="58909"/>
                  </a:cubicBezTo>
                  <a:cubicBezTo>
                    <a:pt x="120000" y="93818"/>
                    <a:pt x="101538" y="120000"/>
                    <a:pt x="58461" y="120000"/>
                  </a:cubicBezTo>
                  <a:close/>
                  <a:moveTo>
                    <a:pt x="58461" y="8727"/>
                  </a:moveTo>
                  <a:cubicBezTo>
                    <a:pt x="27692" y="8727"/>
                    <a:pt x="21538" y="34909"/>
                    <a:pt x="21538" y="58909"/>
                  </a:cubicBezTo>
                  <a:cubicBezTo>
                    <a:pt x="21538" y="82909"/>
                    <a:pt x="27692" y="106909"/>
                    <a:pt x="58461" y="106909"/>
                  </a:cubicBezTo>
                  <a:cubicBezTo>
                    <a:pt x="89230" y="106909"/>
                    <a:pt x="95384" y="82909"/>
                    <a:pt x="95384" y="58909"/>
                  </a:cubicBezTo>
                  <a:cubicBezTo>
                    <a:pt x="95384" y="34909"/>
                    <a:pt x="89230" y="8727"/>
                    <a:pt x="58461" y="8727"/>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4" name="Google Shape;244;p22"/>
            <p:cNvSpPr/>
            <p:nvPr/>
          </p:nvSpPr>
          <p:spPr>
            <a:xfrm>
              <a:off x="8066776" y="4105933"/>
              <a:ext cx="48000" cy="111600"/>
            </a:xfrm>
            <a:custGeom>
              <a:avLst/>
              <a:gdLst/>
              <a:ahLst/>
              <a:cxnLst/>
              <a:rect l="l" t="t" r="r" b="b"/>
              <a:pathLst>
                <a:path w="120000" h="120000" extrusionOk="0">
                  <a:moveTo>
                    <a:pt x="0" y="120000"/>
                  </a:moveTo>
                  <a:lnTo>
                    <a:pt x="0" y="0"/>
                  </a:lnTo>
                  <a:lnTo>
                    <a:pt x="35625" y="0"/>
                  </a:lnTo>
                  <a:lnTo>
                    <a:pt x="35625" y="108724"/>
                  </a:lnTo>
                  <a:lnTo>
                    <a:pt x="120000" y="108724"/>
                  </a:lnTo>
                  <a:lnTo>
                    <a:pt x="120000" y="120000"/>
                  </a:lnTo>
                  <a:lnTo>
                    <a:pt x="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5" name="Google Shape;245;p22"/>
            <p:cNvSpPr/>
            <p:nvPr/>
          </p:nvSpPr>
          <p:spPr>
            <a:xfrm>
              <a:off x="8132715" y="4105933"/>
              <a:ext cx="78600" cy="114000"/>
            </a:xfrm>
            <a:custGeom>
              <a:avLst/>
              <a:gdLst/>
              <a:ahLst/>
              <a:cxnLst/>
              <a:rect l="l" t="t" r="r" b="b"/>
              <a:pathLst>
                <a:path w="120000" h="120000" extrusionOk="0">
                  <a:moveTo>
                    <a:pt x="60000" y="120000"/>
                  </a:moveTo>
                  <a:cubicBezTo>
                    <a:pt x="15789" y="120000"/>
                    <a:pt x="0" y="93818"/>
                    <a:pt x="0" y="58909"/>
                  </a:cubicBezTo>
                  <a:cubicBezTo>
                    <a:pt x="0" y="26181"/>
                    <a:pt x="15789" y="0"/>
                    <a:pt x="60000" y="0"/>
                  </a:cubicBezTo>
                  <a:cubicBezTo>
                    <a:pt x="104210" y="0"/>
                    <a:pt x="120000" y="26181"/>
                    <a:pt x="120000" y="58909"/>
                  </a:cubicBezTo>
                  <a:cubicBezTo>
                    <a:pt x="120000" y="93818"/>
                    <a:pt x="104210" y="120000"/>
                    <a:pt x="60000" y="120000"/>
                  </a:cubicBezTo>
                  <a:close/>
                  <a:moveTo>
                    <a:pt x="60000" y="8727"/>
                  </a:moveTo>
                  <a:cubicBezTo>
                    <a:pt x="28421" y="8727"/>
                    <a:pt x="22105" y="34909"/>
                    <a:pt x="22105" y="58909"/>
                  </a:cubicBezTo>
                  <a:cubicBezTo>
                    <a:pt x="22105" y="82909"/>
                    <a:pt x="28421" y="106909"/>
                    <a:pt x="60000" y="106909"/>
                  </a:cubicBezTo>
                  <a:cubicBezTo>
                    <a:pt x="91578" y="106909"/>
                    <a:pt x="97894" y="82909"/>
                    <a:pt x="97894" y="58909"/>
                  </a:cubicBezTo>
                  <a:cubicBezTo>
                    <a:pt x="97894" y="34909"/>
                    <a:pt x="91578" y="8727"/>
                    <a:pt x="60000" y="8727"/>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6" name="Google Shape;246;p22"/>
            <p:cNvSpPr/>
            <p:nvPr/>
          </p:nvSpPr>
          <p:spPr>
            <a:xfrm>
              <a:off x="8238367" y="4105933"/>
              <a:ext cx="74100" cy="114000"/>
            </a:xfrm>
            <a:custGeom>
              <a:avLst/>
              <a:gdLst/>
              <a:ahLst/>
              <a:cxnLst/>
              <a:rect l="l" t="t" r="r" b="b"/>
              <a:pathLst>
                <a:path w="120000" h="120000" extrusionOk="0">
                  <a:moveTo>
                    <a:pt x="73333" y="120000"/>
                  </a:moveTo>
                  <a:cubicBezTo>
                    <a:pt x="33333" y="120000"/>
                    <a:pt x="0" y="100363"/>
                    <a:pt x="0" y="58909"/>
                  </a:cubicBezTo>
                  <a:cubicBezTo>
                    <a:pt x="0" y="19636"/>
                    <a:pt x="33333" y="0"/>
                    <a:pt x="73333" y="0"/>
                  </a:cubicBezTo>
                  <a:cubicBezTo>
                    <a:pt x="93333" y="0"/>
                    <a:pt x="106666" y="2181"/>
                    <a:pt x="116666" y="4363"/>
                  </a:cubicBezTo>
                  <a:cubicBezTo>
                    <a:pt x="110000" y="15272"/>
                    <a:pt x="110000" y="15272"/>
                    <a:pt x="110000" y="15272"/>
                  </a:cubicBezTo>
                  <a:cubicBezTo>
                    <a:pt x="103333" y="13090"/>
                    <a:pt x="93333" y="10909"/>
                    <a:pt x="76666" y="10909"/>
                  </a:cubicBezTo>
                  <a:cubicBezTo>
                    <a:pt x="43333" y="10909"/>
                    <a:pt x="23333" y="26181"/>
                    <a:pt x="23333" y="58909"/>
                  </a:cubicBezTo>
                  <a:cubicBezTo>
                    <a:pt x="23333" y="91636"/>
                    <a:pt x="46666" y="109090"/>
                    <a:pt x="73333" y="109090"/>
                  </a:cubicBezTo>
                  <a:cubicBezTo>
                    <a:pt x="86666" y="109090"/>
                    <a:pt x="93333" y="106909"/>
                    <a:pt x="96666" y="106909"/>
                  </a:cubicBezTo>
                  <a:cubicBezTo>
                    <a:pt x="96666" y="61090"/>
                    <a:pt x="96666" y="61090"/>
                    <a:pt x="96666" y="61090"/>
                  </a:cubicBezTo>
                  <a:cubicBezTo>
                    <a:pt x="66666" y="61090"/>
                    <a:pt x="66666" y="61090"/>
                    <a:pt x="66666" y="61090"/>
                  </a:cubicBezTo>
                  <a:cubicBezTo>
                    <a:pt x="66666" y="52363"/>
                    <a:pt x="66666" y="52363"/>
                    <a:pt x="66666" y="52363"/>
                  </a:cubicBezTo>
                  <a:cubicBezTo>
                    <a:pt x="120000" y="52363"/>
                    <a:pt x="120000" y="52363"/>
                    <a:pt x="120000" y="52363"/>
                  </a:cubicBezTo>
                  <a:cubicBezTo>
                    <a:pt x="120000" y="113454"/>
                    <a:pt x="120000" y="113454"/>
                    <a:pt x="120000" y="113454"/>
                  </a:cubicBezTo>
                  <a:cubicBezTo>
                    <a:pt x="110000" y="117818"/>
                    <a:pt x="96666" y="120000"/>
                    <a:pt x="73333"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7" name="Google Shape;247;p22"/>
            <p:cNvSpPr/>
            <p:nvPr/>
          </p:nvSpPr>
          <p:spPr>
            <a:xfrm>
              <a:off x="8331281" y="4105933"/>
              <a:ext cx="76500" cy="111600"/>
            </a:xfrm>
            <a:custGeom>
              <a:avLst/>
              <a:gdLst/>
              <a:ahLst/>
              <a:cxnLst/>
              <a:rect l="l" t="t" r="r" b="b"/>
              <a:pathLst>
                <a:path w="120000" h="120000" extrusionOk="0">
                  <a:moveTo>
                    <a:pt x="71764" y="66845"/>
                  </a:moveTo>
                  <a:lnTo>
                    <a:pt x="71764" y="120000"/>
                  </a:lnTo>
                  <a:lnTo>
                    <a:pt x="48235" y="120000"/>
                  </a:lnTo>
                  <a:lnTo>
                    <a:pt x="48235" y="66845"/>
                  </a:lnTo>
                  <a:lnTo>
                    <a:pt x="0" y="0"/>
                  </a:lnTo>
                  <a:lnTo>
                    <a:pt x="25882" y="0"/>
                  </a:lnTo>
                  <a:lnTo>
                    <a:pt x="61176" y="55570"/>
                  </a:lnTo>
                  <a:lnTo>
                    <a:pt x="61176" y="55570"/>
                  </a:lnTo>
                  <a:lnTo>
                    <a:pt x="97647" y="0"/>
                  </a:lnTo>
                  <a:lnTo>
                    <a:pt x="120000" y="0"/>
                  </a:lnTo>
                  <a:lnTo>
                    <a:pt x="71764" y="6684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8" name="Google Shape;248;p22"/>
            <p:cNvSpPr/>
            <p:nvPr/>
          </p:nvSpPr>
          <p:spPr>
            <a:xfrm>
              <a:off x="6963797" y="4263287"/>
              <a:ext cx="49500" cy="111600"/>
            </a:xfrm>
            <a:custGeom>
              <a:avLst/>
              <a:gdLst/>
              <a:ahLst/>
              <a:cxnLst/>
              <a:rect l="l" t="t" r="r" b="b"/>
              <a:pathLst>
                <a:path w="120000" h="120000" extrusionOk="0">
                  <a:moveTo>
                    <a:pt x="34545" y="11275"/>
                  </a:moveTo>
                  <a:lnTo>
                    <a:pt x="34545" y="53154"/>
                  </a:lnTo>
                  <a:lnTo>
                    <a:pt x="116363" y="53154"/>
                  </a:lnTo>
                  <a:lnTo>
                    <a:pt x="116363" y="64429"/>
                  </a:lnTo>
                  <a:lnTo>
                    <a:pt x="34545" y="64429"/>
                  </a:lnTo>
                  <a:lnTo>
                    <a:pt x="34545" y="120000"/>
                  </a:lnTo>
                  <a:lnTo>
                    <a:pt x="0" y="120000"/>
                  </a:lnTo>
                  <a:lnTo>
                    <a:pt x="0" y="0"/>
                  </a:lnTo>
                  <a:lnTo>
                    <a:pt x="120000" y="0"/>
                  </a:lnTo>
                  <a:lnTo>
                    <a:pt x="120000" y="11275"/>
                  </a:lnTo>
                  <a:lnTo>
                    <a:pt x="34545"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9" name="Google Shape;249;p22"/>
            <p:cNvSpPr/>
            <p:nvPr/>
          </p:nvSpPr>
          <p:spPr>
            <a:xfrm>
              <a:off x="7040226" y="4263287"/>
              <a:ext cx="78600" cy="114000"/>
            </a:xfrm>
            <a:custGeom>
              <a:avLst/>
              <a:gdLst/>
              <a:ahLst/>
              <a:cxnLst/>
              <a:rect l="l" t="t" r="r" b="b"/>
              <a:pathLst>
                <a:path w="120000" h="120000" extrusionOk="0">
                  <a:moveTo>
                    <a:pt x="60000" y="120000"/>
                  </a:moveTo>
                  <a:cubicBezTo>
                    <a:pt x="15789" y="120000"/>
                    <a:pt x="0" y="93818"/>
                    <a:pt x="0" y="58909"/>
                  </a:cubicBezTo>
                  <a:cubicBezTo>
                    <a:pt x="0" y="26181"/>
                    <a:pt x="15789" y="0"/>
                    <a:pt x="60000" y="0"/>
                  </a:cubicBezTo>
                  <a:cubicBezTo>
                    <a:pt x="104210" y="0"/>
                    <a:pt x="120000" y="26181"/>
                    <a:pt x="120000" y="58909"/>
                  </a:cubicBezTo>
                  <a:cubicBezTo>
                    <a:pt x="120000" y="93818"/>
                    <a:pt x="104210" y="120000"/>
                    <a:pt x="60000" y="120000"/>
                  </a:cubicBezTo>
                  <a:close/>
                  <a:moveTo>
                    <a:pt x="60000" y="8727"/>
                  </a:moveTo>
                  <a:cubicBezTo>
                    <a:pt x="28421" y="8727"/>
                    <a:pt x="22105" y="34909"/>
                    <a:pt x="22105" y="58909"/>
                  </a:cubicBezTo>
                  <a:cubicBezTo>
                    <a:pt x="22105" y="82909"/>
                    <a:pt x="28421" y="106909"/>
                    <a:pt x="60000" y="106909"/>
                  </a:cubicBezTo>
                  <a:cubicBezTo>
                    <a:pt x="91578" y="106909"/>
                    <a:pt x="97894" y="82909"/>
                    <a:pt x="97894" y="58909"/>
                  </a:cubicBezTo>
                  <a:cubicBezTo>
                    <a:pt x="97894" y="34909"/>
                    <a:pt x="91578" y="8727"/>
                    <a:pt x="60000" y="8727"/>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0" name="Google Shape;250;p22"/>
            <p:cNvSpPr/>
            <p:nvPr/>
          </p:nvSpPr>
          <p:spPr>
            <a:xfrm>
              <a:off x="7154121" y="4263287"/>
              <a:ext cx="68100" cy="111600"/>
            </a:xfrm>
            <a:custGeom>
              <a:avLst/>
              <a:gdLst/>
              <a:ahLst/>
              <a:cxnLst/>
              <a:rect l="l" t="t" r="r" b="b"/>
              <a:pathLst>
                <a:path w="120000" h="120000" extrusionOk="0">
                  <a:moveTo>
                    <a:pt x="87272" y="120000"/>
                  </a:moveTo>
                  <a:cubicBezTo>
                    <a:pt x="25454" y="64444"/>
                    <a:pt x="25454" y="64444"/>
                    <a:pt x="25454"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7272" y="2222"/>
                    <a:pt x="25454" y="0"/>
                    <a:pt x="47272" y="0"/>
                  </a:cubicBezTo>
                  <a:cubicBezTo>
                    <a:pt x="90909" y="0"/>
                    <a:pt x="112727" y="11111"/>
                    <a:pt x="112727" y="33333"/>
                  </a:cubicBezTo>
                  <a:cubicBezTo>
                    <a:pt x="112727" y="55555"/>
                    <a:pt x="90909" y="66666"/>
                    <a:pt x="54545" y="66666"/>
                  </a:cubicBezTo>
                  <a:cubicBezTo>
                    <a:pt x="54545" y="66666"/>
                    <a:pt x="54545" y="66666"/>
                    <a:pt x="54545" y="66666"/>
                  </a:cubicBezTo>
                  <a:cubicBezTo>
                    <a:pt x="120000" y="120000"/>
                    <a:pt x="120000" y="120000"/>
                    <a:pt x="120000" y="120000"/>
                  </a:cubicBezTo>
                  <a:lnTo>
                    <a:pt x="87272" y="120000"/>
                  </a:lnTo>
                  <a:close/>
                  <a:moveTo>
                    <a:pt x="47272" y="8888"/>
                  </a:moveTo>
                  <a:cubicBezTo>
                    <a:pt x="36363" y="8888"/>
                    <a:pt x="29090" y="8888"/>
                    <a:pt x="25454" y="11111"/>
                  </a:cubicBezTo>
                  <a:cubicBezTo>
                    <a:pt x="25454" y="60000"/>
                    <a:pt x="25454" y="60000"/>
                    <a:pt x="25454" y="60000"/>
                  </a:cubicBezTo>
                  <a:cubicBezTo>
                    <a:pt x="25454" y="62222"/>
                    <a:pt x="32727" y="62222"/>
                    <a:pt x="40000" y="62222"/>
                  </a:cubicBezTo>
                  <a:cubicBezTo>
                    <a:pt x="72727" y="62222"/>
                    <a:pt x="87272" y="51111"/>
                    <a:pt x="87272" y="35555"/>
                  </a:cubicBezTo>
                  <a:cubicBezTo>
                    <a:pt x="87272" y="17777"/>
                    <a:pt x="76363" y="8888"/>
                    <a:pt x="47272"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1" name="Google Shape;251;p22"/>
            <p:cNvSpPr/>
            <p:nvPr/>
          </p:nvSpPr>
          <p:spPr>
            <a:xfrm>
              <a:off x="7302484" y="4263287"/>
              <a:ext cx="60000" cy="114000"/>
            </a:xfrm>
            <a:custGeom>
              <a:avLst/>
              <a:gdLst/>
              <a:ahLst/>
              <a:cxnLst/>
              <a:rect l="l" t="t" r="r" b="b"/>
              <a:pathLst>
                <a:path w="120000" h="120000" extrusionOk="0">
                  <a:moveTo>
                    <a:pt x="53793" y="120000"/>
                  </a:moveTo>
                  <a:cubicBezTo>
                    <a:pt x="24827" y="120000"/>
                    <a:pt x="12413" y="117818"/>
                    <a:pt x="0" y="113454"/>
                  </a:cubicBezTo>
                  <a:cubicBezTo>
                    <a:pt x="8275" y="102545"/>
                    <a:pt x="8275" y="102545"/>
                    <a:pt x="8275" y="102545"/>
                  </a:cubicBezTo>
                  <a:cubicBezTo>
                    <a:pt x="16551" y="104727"/>
                    <a:pt x="28965" y="106909"/>
                    <a:pt x="45517" y="106909"/>
                  </a:cubicBezTo>
                  <a:cubicBezTo>
                    <a:pt x="70344" y="106909"/>
                    <a:pt x="86896" y="98181"/>
                    <a:pt x="86896" y="85090"/>
                  </a:cubicBezTo>
                  <a:cubicBezTo>
                    <a:pt x="86896" y="74181"/>
                    <a:pt x="78620" y="69818"/>
                    <a:pt x="49655" y="63272"/>
                  </a:cubicBezTo>
                  <a:cubicBezTo>
                    <a:pt x="12413" y="54545"/>
                    <a:pt x="4137" y="43636"/>
                    <a:pt x="4137" y="32727"/>
                  </a:cubicBezTo>
                  <a:cubicBezTo>
                    <a:pt x="4137" y="13090"/>
                    <a:pt x="24827" y="0"/>
                    <a:pt x="66206" y="0"/>
                  </a:cubicBezTo>
                  <a:cubicBezTo>
                    <a:pt x="86896" y="0"/>
                    <a:pt x="99310" y="2181"/>
                    <a:pt x="111724" y="4363"/>
                  </a:cubicBezTo>
                  <a:cubicBezTo>
                    <a:pt x="103448" y="15272"/>
                    <a:pt x="103448" y="15272"/>
                    <a:pt x="103448" y="15272"/>
                  </a:cubicBezTo>
                  <a:cubicBezTo>
                    <a:pt x="95172" y="13090"/>
                    <a:pt x="82758" y="8727"/>
                    <a:pt x="70344" y="8727"/>
                  </a:cubicBezTo>
                  <a:cubicBezTo>
                    <a:pt x="45517" y="8727"/>
                    <a:pt x="33103" y="17454"/>
                    <a:pt x="33103" y="30545"/>
                  </a:cubicBezTo>
                  <a:cubicBezTo>
                    <a:pt x="33103" y="41454"/>
                    <a:pt x="49655" y="48000"/>
                    <a:pt x="70344" y="52363"/>
                  </a:cubicBezTo>
                  <a:cubicBezTo>
                    <a:pt x="111724" y="61090"/>
                    <a:pt x="120000" y="74181"/>
                    <a:pt x="120000" y="85090"/>
                  </a:cubicBezTo>
                  <a:cubicBezTo>
                    <a:pt x="120000" y="104727"/>
                    <a:pt x="91034" y="120000"/>
                    <a:pt x="53793"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2" name="Google Shape;252;p22"/>
            <p:cNvSpPr/>
            <p:nvPr/>
          </p:nvSpPr>
          <p:spPr>
            <a:xfrm>
              <a:off x="7391651" y="4263287"/>
              <a:ext cx="109500" cy="111600"/>
            </a:xfrm>
            <a:custGeom>
              <a:avLst/>
              <a:gdLst/>
              <a:ahLst/>
              <a:cxnLst/>
              <a:rect l="l" t="t" r="r" b="b"/>
              <a:pathLst>
                <a:path w="120000" h="120000" extrusionOk="0">
                  <a:moveTo>
                    <a:pt x="104150" y="120000"/>
                  </a:moveTo>
                  <a:cubicBezTo>
                    <a:pt x="104150" y="117777"/>
                    <a:pt x="95094" y="31111"/>
                    <a:pt x="95094" y="31111"/>
                  </a:cubicBezTo>
                  <a:cubicBezTo>
                    <a:pt x="92830" y="22222"/>
                    <a:pt x="92830" y="15555"/>
                    <a:pt x="92830" y="15555"/>
                  </a:cubicBezTo>
                  <a:cubicBezTo>
                    <a:pt x="92830" y="15555"/>
                    <a:pt x="92830" y="15555"/>
                    <a:pt x="92830" y="15555"/>
                  </a:cubicBezTo>
                  <a:cubicBezTo>
                    <a:pt x="92830" y="15555"/>
                    <a:pt x="92830" y="22222"/>
                    <a:pt x="90566" y="31111"/>
                  </a:cubicBezTo>
                  <a:cubicBezTo>
                    <a:pt x="90566" y="31111"/>
                    <a:pt x="65660" y="117777"/>
                    <a:pt x="63396" y="120000"/>
                  </a:cubicBezTo>
                  <a:cubicBezTo>
                    <a:pt x="54339" y="120000"/>
                    <a:pt x="54339" y="120000"/>
                    <a:pt x="54339" y="120000"/>
                  </a:cubicBezTo>
                  <a:cubicBezTo>
                    <a:pt x="52075" y="117777"/>
                    <a:pt x="27169" y="31111"/>
                    <a:pt x="27169" y="31111"/>
                  </a:cubicBezTo>
                  <a:cubicBezTo>
                    <a:pt x="24905" y="24444"/>
                    <a:pt x="24905" y="15555"/>
                    <a:pt x="24905" y="15555"/>
                  </a:cubicBezTo>
                  <a:cubicBezTo>
                    <a:pt x="24905" y="15555"/>
                    <a:pt x="24905" y="15555"/>
                    <a:pt x="24905" y="15555"/>
                  </a:cubicBezTo>
                  <a:cubicBezTo>
                    <a:pt x="24905" y="15555"/>
                    <a:pt x="24905" y="24444"/>
                    <a:pt x="22641" y="31111"/>
                  </a:cubicBezTo>
                  <a:cubicBezTo>
                    <a:pt x="22641" y="31111"/>
                    <a:pt x="13584" y="117777"/>
                    <a:pt x="13584" y="120000"/>
                  </a:cubicBezTo>
                  <a:cubicBezTo>
                    <a:pt x="0" y="120000"/>
                    <a:pt x="0" y="120000"/>
                    <a:pt x="0" y="120000"/>
                  </a:cubicBezTo>
                  <a:cubicBezTo>
                    <a:pt x="13584" y="0"/>
                    <a:pt x="13584" y="0"/>
                    <a:pt x="13584" y="0"/>
                  </a:cubicBezTo>
                  <a:cubicBezTo>
                    <a:pt x="31698" y="0"/>
                    <a:pt x="31698" y="0"/>
                    <a:pt x="31698" y="0"/>
                  </a:cubicBezTo>
                  <a:cubicBezTo>
                    <a:pt x="56603" y="86666"/>
                    <a:pt x="56603" y="86666"/>
                    <a:pt x="56603" y="86666"/>
                  </a:cubicBezTo>
                  <a:cubicBezTo>
                    <a:pt x="58867" y="95555"/>
                    <a:pt x="58867" y="100000"/>
                    <a:pt x="58867" y="100000"/>
                  </a:cubicBezTo>
                  <a:cubicBezTo>
                    <a:pt x="58867" y="100000"/>
                    <a:pt x="58867" y="100000"/>
                    <a:pt x="58867" y="100000"/>
                  </a:cubicBezTo>
                  <a:cubicBezTo>
                    <a:pt x="58867" y="100000"/>
                    <a:pt x="61132" y="95555"/>
                    <a:pt x="63396" y="86666"/>
                  </a:cubicBezTo>
                  <a:cubicBezTo>
                    <a:pt x="88301" y="0"/>
                    <a:pt x="88301" y="0"/>
                    <a:pt x="88301" y="0"/>
                  </a:cubicBezTo>
                  <a:cubicBezTo>
                    <a:pt x="104150" y="0"/>
                    <a:pt x="104150" y="0"/>
                    <a:pt x="104150" y="0"/>
                  </a:cubicBezTo>
                  <a:cubicBezTo>
                    <a:pt x="120000" y="120000"/>
                    <a:pt x="120000" y="120000"/>
                    <a:pt x="120000" y="120000"/>
                  </a:cubicBezTo>
                  <a:lnTo>
                    <a:pt x="10415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3" name="Google Shape;253;p22"/>
            <p:cNvSpPr/>
            <p:nvPr/>
          </p:nvSpPr>
          <p:spPr>
            <a:xfrm>
              <a:off x="7523529" y="4263287"/>
              <a:ext cx="89100" cy="111600"/>
            </a:xfrm>
            <a:custGeom>
              <a:avLst/>
              <a:gdLst/>
              <a:ahLst/>
              <a:cxnLst/>
              <a:rect l="l" t="t" r="r" b="b"/>
              <a:pathLst>
                <a:path w="120000" h="120000" extrusionOk="0">
                  <a:moveTo>
                    <a:pt x="97674" y="120000"/>
                  </a:moveTo>
                  <a:cubicBezTo>
                    <a:pt x="83720" y="84444"/>
                    <a:pt x="83720" y="84444"/>
                    <a:pt x="83720" y="84444"/>
                  </a:cubicBezTo>
                  <a:cubicBezTo>
                    <a:pt x="33488" y="84444"/>
                    <a:pt x="33488" y="84444"/>
                    <a:pt x="33488" y="84444"/>
                  </a:cubicBezTo>
                  <a:cubicBezTo>
                    <a:pt x="19534" y="120000"/>
                    <a:pt x="19534" y="120000"/>
                    <a:pt x="19534" y="120000"/>
                  </a:cubicBezTo>
                  <a:cubicBezTo>
                    <a:pt x="0" y="120000"/>
                    <a:pt x="0" y="120000"/>
                    <a:pt x="0" y="120000"/>
                  </a:cubicBezTo>
                  <a:cubicBezTo>
                    <a:pt x="50232" y="0"/>
                    <a:pt x="50232" y="0"/>
                    <a:pt x="50232" y="0"/>
                  </a:cubicBezTo>
                  <a:cubicBezTo>
                    <a:pt x="69767" y="0"/>
                    <a:pt x="69767" y="0"/>
                    <a:pt x="69767" y="0"/>
                  </a:cubicBezTo>
                  <a:cubicBezTo>
                    <a:pt x="120000" y="120000"/>
                    <a:pt x="120000" y="120000"/>
                    <a:pt x="120000" y="120000"/>
                  </a:cubicBezTo>
                  <a:lnTo>
                    <a:pt x="97674" y="120000"/>
                  </a:lnTo>
                  <a:close/>
                  <a:moveTo>
                    <a:pt x="64186" y="28888"/>
                  </a:moveTo>
                  <a:cubicBezTo>
                    <a:pt x="58604" y="20000"/>
                    <a:pt x="58604" y="15555"/>
                    <a:pt x="58604" y="15555"/>
                  </a:cubicBezTo>
                  <a:cubicBezTo>
                    <a:pt x="58604" y="15555"/>
                    <a:pt x="58604" y="15555"/>
                    <a:pt x="58604" y="15555"/>
                  </a:cubicBezTo>
                  <a:cubicBezTo>
                    <a:pt x="58604" y="15555"/>
                    <a:pt x="58604" y="20000"/>
                    <a:pt x="53023" y="28888"/>
                  </a:cubicBezTo>
                  <a:cubicBezTo>
                    <a:pt x="36279" y="75555"/>
                    <a:pt x="36279" y="75555"/>
                    <a:pt x="36279" y="75555"/>
                  </a:cubicBezTo>
                  <a:cubicBezTo>
                    <a:pt x="80930" y="75555"/>
                    <a:pt x="80930" y="75555"/>
                    <a:pt x="80930" y="75555"/>
                  </a:cubicBezTo>
                  <a:lnTo>
                    <a:pt x="64186" y="28888"/>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4" name="Google Shape;254;p22"/>
            <p:cNvSpPr/>
            <p:nvPr/>
          </p:nvSpPr>
          <p:spPr>
            <a:xfrm>
              <a:off x="7639671" y="4263287"/>
              <a:ext cx="68100" cy="111600"/>
            </a:xfrm>
            <a:custGeom>
              <a:avLst/>
              <a:gdLst/>
              <a:ahLst/>
              <a:cxnLst/>
              <a:rect l="l" t="t" r="r" b="b"/>
              <a:pathLst>
                <a:path w="120000" h="120000" extrusionOk="0">
                  <a:moveTo>
                    <a:pt x="90909" y="120000"/>
                  </a:moveTo>
                  <a:cubicBezTo>
                    <a:pt x="25454" y="64444"/>
                    <a:pt x="25454" y="64444"/>
                    <a:pt x="25454"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10909" y="2222"/>
                    <a:pt x="29090" y="0"/>
                    <a:pt x="47272" y="0"/>
                  </a:cubicBezTo>
                  <a:cubicBezTo>
                    <a:pt x="94545" y="0"/>
                    <a:pt x="116363" y="11111"/>
                    <a:pt x="116363" y="33333"/>
                  </a:cubicBezTo>
                  <a:cubicBezTo>
                    <a:pt x="116363" y="55555"/>
                    <a:pt x="90909" y="66666"/>
                    <a:pt x="58181" y="66666"/>
                  </a:cubicBezTo>
                  <a:cubicBezTo>
                    <a:pt x="58181" y="66666"/>
                    <a:pt x="58181" y="66666"/>
                    <a:pt x="58181" y="66666"/>
                  </a:cubicBezTo>
                  <a:cubicBezTo>
                    <a:pt x="120000" y="120000"/>
                    <a:pt x="120000" y="120000"/>
                    <a:pt x="120000" y="120000"/>
                  </a:cubicBezTo>
                  <a:lnTo>
                    <a:pt x="90909" y="120000"/>
                  </a:lnTo>
                  <a:close/>
                  <a:moveTo>
                    <a:pt x="47272" y="8888"/>
                  </a:moveTo>
                  <a:cubicBezTo>
                    <a:pt x="40000" y="8888"/>
                    <a:pt x="32727" y="8888"/>
                    <a:pt x="25454" y="11111"/>
                  </a:cubicBezTo>
                  <a:cubicBezTo>
                    <a:pt x="25454" y="60000"/>
                    <a:pt x="25454" y="60000"/>
                    <a:pt x="25454" y="60000"/>
                  </a:cubicBezTo>
                  <a:cubicBezTo>
                    <a:pt x="29090" y="62222"/>
                    <a:pt x="36363" y="62222"/>
                    <a:pt x="43636" y="62222"/>
                  </a:cubicBezTo>
                  <a:cubicBezTo>
                    <a:pt x="76363" y="62222"/>
                    <a:pt x="90909" y="51111"/>
                    <a:pt x="90909" y="35555"/>
                  </a:cubicBezTo>
                  <a:cubicBezTo>
                    <a:pt x="90909" y="17777"/>
                    <a:pt x="76363" y="8888"/>
                    <a:pt x="47272"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5" name="Google Shape;255;p22"/>
            <p:cNvSpPr/>
            <p:nvPr/>
          </p:nvSpPr>
          <p:spPr>
            <a:xfrm>
              <a:off x="7728090" y="4263287"/>
              <a:ext cx="60000" cy="111600"/>
            </a:xfrm>
            <a:custGeom>
              <a:avLst/>
              <a:gdLst/>
              <a:ahLst/>
              <a:cxnLst/>
              <a:rect l="l" t="t" r="r" b="b"/>
              <a:pathLst>
                <a:path w="120000" h="120000" extrusionOk="0">
                  <a:moveTo>
                    <a:pt x="75000" y="11275"/>
                  </a:moveTo>
                  <a:lnTo>
                    <a:pt x="75000" y="120000"/>
                  </a:lnTo>
                  <a:lnTo>
                    <a:pt x="45000" y="120000"/>
                  </a:lnTo>
                  <a:lnTo>
                    <a:pt x="45000" y="11275"/>
                  </a:lnTo>
                  <a:lnTo>
                    <a:pt x="0" y="11275"/>
                  </a:lnTo>
                  <a:lnTo>
                    <a:pt x="0" y="0"/>
                  </a:lnTo>
                  <a:lnTo>
                    <a:pt x="120000" y="0"/>
                  </a:lnTo>
                  <a:lnTo>
                    <a:pt x="120000" y="11275"/>
                  </a:lnTo>
                  <a:lnTo>
                    <a:pt x="75000" y="11275"/>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6" name="Google Shape;256;p22"/>
            <p:cNvSpPr/>
            <p:nvPr/>
          </p:nvSpPr>
          <p:spPr>
            <a:xfrm>
              <a:off x="7817257" y="4263287"/>
              <a:ext cx="51600" cy="111600"/>
            </a:xfrm>
            <a:custGeom>
              <a:avLst/>
              <a:gdLst/>
              <a:ahLst/>
              <a:cxnLst/>
              <a:rect l="l" t="t" r="r" b="b"/>
              <a:pathLst>
                <a:path w="120000" h="120000" extrusionOk="0">
                  <a:moveTo>
                    <a:pt x="0" y="120000"/>
                  </a:moveTo>
                  <a:lnTo>
                    <a:pt x="0" y="0"/>
                  </a:lnTo>
                  <a:lnTo>
                    <a:pt x="120000" y="0"/>
                  </a:lnTo>
                  <a:lnTo>
                    <a:pt x="120000" y="11275"/>
                  </a:lnTo>
                  <a:lnTo>
                    <a:pt x="33043" y="11275"/>
                  </a:lnTo>
                  <a:lnTo>
                    <a:pt x="33043" y="53154"/>
                  </a:lnTo>
                  <a:lnTo>
                    <a:pt x="109565" y="53154"/>
                  </a:lnTo>
                  <a:lnTo>
                    <a:pt x="109565" y="64429"/>
                  </a:lnTo>
                  <a:lnTo>
                    <a:pt x="33043" y="64429"/>
                  </a:lnTo>
                  <a:lnTo>
                    <a:pt x="33043" y="108724"/>
                  </a:lnTo>
                  <a:lnTo>
                    <a:pt x="120000" y="108724"/>
                  </a:lnTo>
                  <a:lnTo>
                    <a:pt x="120000" y="120000"/>
                  </a:lnTo>
                  <a:lnTo>
                    <a:pt x="0" y="120000"/>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7" name="Google Shape;257;p22"/>
            <p:cNvSpPr/>
            <p:nvPr/>
          </p:nvSpPr>
          <p:spPr>
            <a:xfrm>
              <a:off x="7901929" y="4263287"/>
              <a:ext cx="68100" cy="111600"/>
            </a:xfrm>
            <a:custGeom>
              <a:avLst/>
              <a:gdLst/>
              <a:ahLst/>
              <a:cxnLst/>
              <a:rect l="l" t="t" r="r" b="b"/>
              <a:pathLst>
                <a:path w="120000" h="120000" extrusionOk="0">
                  <a:moveTo>
                    <a:pt x="87272" y="120000"/>
                  </a:moveTo>
                  <a:cubicBezTo>
                    <a:pt x="25454" y="64444"/>
                    <a:pt x="25454" y="64444"/>
                    <a:pt x="25454"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7272" y="2222"/>
                    <a:pt x="25454" y="0"/>
                    <a:pt x="47272" y="0"/>
                  </a:cubicBezTo>
                  <a:cubicBezTo>
                    <a:pt x="90909" y="0"/>
                    <a:pt x="112727" y="11111"/>
                    <a:pt x="112727" y="33333"/>
                  </a:cubicBezTo>
                  <a:cubicBezTo>
                    <a:pt x="112727" y="55555"/>
                    <a:pt x="90909" y="66666"/>
                    <a:pt x="54545" y="66666"/>
                  </a:cubicBezTo>
                  <a:cubicBezTo>
                    <a:pt x="54545" y="66666"/>
                    <a:pt x="54545" y="66666"/>
                    <a:pt x="54545" y="66666"/>
                  </a:cubicBezTo>
                  <a:cubicBezTo>
                    <a:pt x="120000" y="120000"/>
                    <a:pt x="120000" y="120000"/>
                    <a:pt x="120000" y="120000"/>
                  </a:cubicBezTo>
                  <a:lnTo>
                    <a:pt x="87272" y="120000"/>
                  </a:lnTo>
                  <a:close/>
                  <a:moveTo>
                    <a:pt x="47272" y="8888"/>
                  </a:moveTo>
                  <a:cubicBezTo>
                    <a:pt x="36363" y="8888"/>
                    <a:pt x="29090" y="8888"/>
                    <a:pt x="25454" y="11111"/>
                  </a:cubicBezTo>
                  <a:cubicBezTo>
                    <a:pt x="25454" y="60000"/>
                    <a:pt x="25454" y="60000"/>
                    <a:pt x="25454" y="60000"/>
                  </a:cubicBezTo>
                  <a:cubicBezTo>
                    <a:pt x="25454" y="62222"/>
                    <a:pt x="32727" y="62222"/>
                    <a:pt x="40000" y="62222"/>
                  </a:cubicBezTo>
                  <a:cubicBezTo>
                    <a:pt x="72727" y="62222"/>
                    <a:pt x="87272" y="51111"/>
                    <a:pt x="87272" y="35555"/>
                  </a:cubicBezTo>
                  <a:cubicBezTo>
                    <a:pt x="87272" y="17777"/>
                    <a:pt x="76363" y="8888"/>
                    <a:pt x="47272"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8" name="Google Shape;258;p22"/>
            <p:cNvSpPr/>
            <p:nvPr/>
          </p:nvSpPr>
          <p:spPr>
            <a:xfrm>
              <a:off x="8052539" y="4263287"/>
              <a:ext cx="63600" cy="114000"/>
            </a:xfrm>
            <a:custGeom>
              <a:avLst/>
              <a:gdLst/>
              <a:ahLst/>
              <a:cxnLst/>
              <a:rect l="l" t="t" r="r" b="b"/>
              <a:pathLst>
                <a:path w="120000" h="120000" extrusionOk="0">
                  <a:moveTo>
                    <a:pt x="77419" y="120000"/>
                  </a:moveTo>
                  <a:cubicBezTo>
                    <a:pt x="27096" y="120000"/>
                    <a:pt x="0" y="91636"/>
                    <a:pt x="0" y="58909"/>
                  </a:cubicBezTo>
                  <a:cubicBezTo>
                    <a:pt x="0" y="26181"/>
                    <a:pt x="27096" y="0"/>
                    <a:pt x="77419" y="0"/>
                  </a:cubicBezTo>
                  <a:cubicBezTo>
                    <a:pt x="96774" y="0"/>
                    <a:pt x="108387" y="2181"/>
                    <a:pt x="116129" y="6545"/>
                  </a:cubicBezTo>
                  <a:cubicBezTo>
                    <a:pt x="112258" y="15272"/>
                    <a:pt x="112258" y="15272"/>
                    <a:pt x="112258" y="15272"/>
                  </a:cubicBezTo>
                  <a:cubicBezTo>
                    <a:pt x="104516" y="13090"/>
                    <a:pt x="96774" y="10909"/>
                    <a:pt x="81290" y="10909"/>
                  </a:cubicBezTo>
                  <a:cubicBezTo>
                    <a:pt x="42580" y="10909"/>
                    <a:pt x="27096" y="34909"/>
                    <a:pt x="27096" y="58909"/>
                  </a:cubicBezTo>
                  <a:cubicBezTo>
                    <a:pt x="27096" y="85090"/>
                    <a:pt x="42580" y="106909"/>
                    <a:pt x="81290" y="106909"/>
                  </a:cubicBezTo>
                  <a:cubicBezTo>
                    <a:pt x="92903" y="106909"/>
                    <a:pt x="104516" y="106909"/>
                    <a:pt x="112258" y="102545"/>
                  </a:cubicBezTo>
                  <a:cubicBezTo>
                    <a:pt x="120000" y="113454"/>
                    <a:pt x="120000" y="113454"/>
                    <a:pt x="120000" y="113454"/>
                  </a:cubicBezTo>
                  <a:cubicBezTo>
                    <a:pt x="108387" y="117818"/>
                    <a:pt x="92903" y="120000"/>
                    <a:pt x="77419"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9" name="Google Shape;259;p22"/>
            <p:cNvSpPr/>
            <p:nvPr/>
          </p:nvSpPr>
          <p:spPr>
            <a:xfrm>
              <a:off x="8134963" y="4263287"/>
              <a:ext cx="89100" cy="111600"/>
            </a:xfrm>
            <a:custGeom>
              <a:avLst/>
              <a:gdLst/>
              <a:ahLst/>
              <a:cxnLst/>
              <a:rect l="l" t="t" r="r" b="b"/>
              <a:pathLst>
                <a:path w="120000" h="120000" extrusionOk="0">
                  <a:moveTo>
                    <a:pt x="100465" y="120000"/>
                  </a:moveTo>
                  <a:cubicBezTo>
                    <a:pt x="83720" y="84444"/>
                    <a:pt x="83720" y="84444"/>
                    <a:pt x="83720" y="84444"/>
                  </a:cubicBezTo>
                  <a:cubicBezTo>
                    <a:pt x="33488" y="84444"/>
                    <a:pt x="33488" y="84444"/>
                    <a:pt x="33488" y="84444"/>
                  </a:cubicBezTo>
                  <a:cubicBezTo>
                    <a:pt x="19534" y="120000"/>
                    <a:pt x="19534" y="120000"/>
                    <a:pt x="19534" y="120000"/>
                  </a:cubicBezTo>
                  <a:cubicBezTo>
                    <a:pt x="0" y="120000"/>
                    <a:pt x="0" y="120000"/>
                    <a:pt x="0" y="120000"/>
                  </a:cubicBezTo>
                  <a:cubicBezTo>
                    <a:pt x="50232" y="0"/>
                    <a:pt x="50232" y="0"/>
                    <a:pt x="50232" y="0"/>
                  </a:cubicBezTo>
                  <a:cubicBezTo>
                    <a:pt x="69767" y="0"/>
                    <a:pt x="69767" y="0"/>
                    <a:pt x="69767" y="0"/>
                  </a:cubicBezTo>
                  <a:cubicBezTo>
                    <a:pt x="120000" y="120000"/>
                    <a:pt x="120000" y="120000"/>
                    <a:pt x="120000" y="120000"/>
                  </a:cubicBezTo>
                  <a:lnTo>
                    <a:pt x="100465" y="120000"/>
                  </a:lnTo>
                  <a:close/>
                  <a:moveTo>
                    <a:pt x="64186" y="28888"/>
                  </a:moveTo>
                  <a:cubicBezTo>
                    <a:pt x="61395" y="20000"/>
                    <a:pt x="58604" y="15555"/>
                    <a:pt x="58604" y="15555"/>
                  </a:cubicBezTo>
                  <a:cubicBezTo>
                    <a:pt x="58604" y="15555"/>
                    <a:pt x="58604" y="15555"/>
                    <a:pt x="58604" y="15555"/>
                  </a:cubicBezTo>
                  <a:cubicBezTo>
                    <a:pt x="58604" y="15555"/>
                    <a:pt x="58604" y="20000"/>
                    <a:pt x="55813" y="28888"/>
                  </a:cubicBezTo>
                  <a:cubicBezTo>
                    <a:pt x="36279" y="75555"/>
                    <a:pt x="36279" y="75555"/>
                    <a:pt x="36279" y="75555"/>
                  </a:cubicBezTo>
                  <a:cubicBezTo>
                    <a:pt x="80930" y="75555"/>
                    <a:pt x="80930" y="75555"/>
                    <a:pt x="80930" y="75555"/>
                  </a:cubicBezTo>
                  <a:lnTo>
                    <a:pt x="64186" y="28888"/>
                  </a:ln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0" name="Google Shape;260;p22"/>
            <p:cNvSpPr/>
            <p:nvPr/>
          </p:nvSpPr>
          <p:spPr>
            <a:xfrm>
              <a:off x="8250356" y="4263287"/>
              <a:ext cx="68100" cy="111600"/>
            </a:xfrm>
            <a:custGeom>
              <a:avLst/>
              <a:gdLst/>
              <a:ahLst/>
              <a:cxnLst/>
              <a:rect l="l" t="t" r="r" b="b"/>
              <a:pathLst>
                <a:path w="120000" h="120000" extrusionOk="0">
                  <a:moveTo>
                    <a:pt x="90909" y="120000"/>
                  </a:moveTo>
                  <a:cubicBezTo>
                    <a:pt x="29090" y="64444"/>
                    <a:pt x="29090" y="64444"/>
                    <a:pt x="29090" y="64444"/>
                  </a:cubicBezTo>
                  <a:cubicBezTo>
                    <a:pt x="25454" y="64444"/>
                    <a:pt x="25454" y="64444"/>
                    <a:pt x="25454" y="64444"/>
                  </a:cubicBezTo>
                  <a:cubicBezTo>
                    <a:pt x="25454" y="120000"/>
                    <a:pt x="25454" y="120000"/>
                    <a:pt x="25454" y="120000"/>
                  </a:cubicBezTo>
                  <a:cubicBezTo>
                    <a:pt x="0" y="120000"/>
                    <a:pt x="0" y="120000"/>
                    <a:pt x="0" y="120000"/>
                  </a:cubicBezTo>
                  <a:cubicBezTo>
                    <a:pt x="0" y="4444"/>
                    <a:pt x="0" y="4444"/>
                    <a:pt x="0" y="4444"/>
                  </a:cubicBezTo>
                  <a:cubicBezTo>
                    <a:pt x="10909" y="2222"/>
                    <a:pt x="29090" y="0"/>
                    <a:pt x="50909" y="0"/>
                  </a:cubicBezTo>
                  <a:cubicBezTo>
                    <a:pt x="94545" y="0"/>
                    <a:pt x="116363" y="11111"/>
                    <a:pt x="116363" y="33333"/>
                  </a:cubicBezTo>
                  <a:cubicBezTo>
                    <a:pt x="116363" y="55555"/>
                    <a:pt x="94545" y="66666"/>
                    <a:pt x="58181" y="66666"/>
                  </a:cubicBezTo>
                  <a:cubicBezTo>
                    <a:pt x="58181" y="66666"/>
                    <a:pt x="58181" y="66666"/>
                    <a:pt x="58181" y="66666"/>
                  </a:cubicBezTo>
                  <a:cubicBezTo>
                    <a:pt x="120000" y="120000"/>
                    <a:pt x="120000" y="120000"/>
                    <a:pt x="120000" y="120000"/>
                  </a:cubicBezTo>
                  <a:lnTo>
                    <a:pt x="90909" y="120000"/>
                  </a:lnTo>
                  <a:close/>
                  <a:moveTo>
                    <a:pt x="50909" y="8888"/>
                  </a:moveTo>
                  <a:cubicBezTo>
                    <a:pt x="40000" y="8888"/>
                    <a:pt x="32727" y="8888"/>
                    <a:pt x="25454" y="11111"/>
                  </a:cubicBezTo>
                  <a:cubicBezTo>
                    <a:pt x="25454" y="60000"/>
                    <a:pt x="25454" y="60000"/>
                    <a:pt x="25454" y="60000"/>
                  </a:cubicBezTo>
                  <a:cubicBezTo>
                    <a:pt x="29090" y="62222"/>
                    <a:pt x="36363" y="62222"/>
                    <a:pt x="43636" y="62222"/>
                  </a:cubicBezTo>
                  <a:cubicBezTo>
                    <a:pt x="76363" y="62222"/>
                    <a:pt x="90909" y="51111"/>
                    <a:pt x="90909" y="35555"/>
                  </a:cubicBezTo>
                  <a:cubicBezTo>
                    <a:pt x="90909" y="17777"/>
                    <a:pt x="76363" y="8888"/>
                    <a:pt x="50909" y="8888"/>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1" name="Google Shape;261;p22"/>
            <p:cNvSpPr/>
            <p:nvPr/>
          </p:nvSpPr>
          <p:spPr>
            <a:xfrm>
              <a:off x="8345518" y="4263287"/>
              <a:ext cx="57600" cy="114000"/>
            </a:xfrm>
            <a:custGeom>
              <a:avLst/>
              <a:gdLst/>
              <a:ahLst/>
              <a:cxnLst/>
              <a:rect l="l" t="t" r="r" b="b"/>
              <a:pathLst>
                <a:path w="120000" h="120000" extrusionOk="0">
                  <a:moveTo>
                    <a:pt x="51428" y="120000"/>
                  </a:moveTo>
                  <a:cubicBezTo>
                    <a:pt x="25714" y="120000"/>
                    <a:pt x="8571" y="117818"/>
                    <a:pt x="0" y="113454"/>
                  </a:cubicBezTo>
                  <a:cubicBezTo>
                    <a:pt x="4285" y="102545"/>
                    <a:pt x="4285" y="102545"/>
                    <a:pt x="4285" y="102545"/>
                  </a:cubicBezTo>
                  <a:cubicBezTo>
                    <a:pt x="12857" y="104727"/>
                    <a:pt x="29999" y="106909"/>
                    <a:pt x="47142" y="106909"/>
                  </a:cubicBezTo>
                  <a:cubicBezTo>
                    <a:pt x="72857" y="106909"/>
                    <a:pt x="89999" y="98181"/>
                    <a:pt x="89999" y="85090"/>
                  </a:cubicBezTo>
                  <a:cubicBezTo>
                    <a:pt x="89999" y="74181"/>
                    <a:pt x="77142" y="69818"/>
                    <a:pt x="47142" y="63272"/>
                  </a:cubicBezTo>
                  <a:cubicBezTo>
                    <a:pt x="12857" y="54545"/>
                    <a:pt x="0" y="43636"/>
                    <a:pt x="0" y="32727"/>
                  </a:cubicBezTo>
                  <a:cubicBezTo>
                    <a:pt x="0" y="13090"/>
                    <a:pt x="25714" y="0"/>
                    <a:pt x="64285" y="0"/>
                  </a:cubicBezTo>
                  <a:cubicBezTo>
                    <a:pt x="85714" y="0"/>
                    <a:pt x="102857" y="2181"/>
                    <a:pt x="111428" y="4363"/>
                  </a:cubicBezTo>
                  <a:cubicBezTo>
                    <a:pt x="107142" y="15272"/>
                    <a:pt x="107142" y="15272"/>
                    <a:pt x="107142" y="15272"/>
                  </a:cubicBezTo>
                  <a:cubicBezTo>
                    <a:pt x="98571" y="13090"/>
                    <a:pt x="85714" y="8727"/>
                    <a:pt x="68571" y="8727"/>
                  </a:cubicBezTo>
                  <a:cubicBezTo>
                    <a:pt x="42857" y="8727"/>
                    <a:pt x="29999" y="17454"/>
                    <a:pt x="29999" y="30545"/>
                  </a:cubicBezTo>
                  <a:cubicBezTo>
                    <a:pt x="29999" y="41454"/>
                    <a:pt x="47142" y="48000"/>
                    <a:pt x="68571" y="52363"/>
                  </a:cubicBezTo>
                  <a:cubicBezTo>
                    <a:pt x="115714" y="61090"/>
                    <a:pt x="119999" y="74181"/>
                    <a:pt x="119999" y="85090"/>
                  </a:cubicBezTo>
                  <a:cubicBezTo>
                    <a:pt x="119999" y="104727"/>
                    <a:pt x="89999" y="120000"/>
                    <a:pt x="51428" y="120000"/>
                  </a:cubicBezTo>
                  <a:close/>
                </a:path>
              </a:pathLst>
            </a:custGeom>
            <a:solidFill>
              <a:srgbClr val="4E6B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xt in the middle + graph on the left + picture on the right">
  <p:cSld name="Text in the middle + graph on the left + picture on the right">
    <p:spTree>
      <p:nvGrpSpPr>
        <p:cNvPr id="1" name="Shape 262"/>
        <p:cNvGrpSpPr/>
        <p:nvPr/>
      </p:nvGrpSpPr>
      <p:grpSpPr>
        <a:xfrm>
          <a:off x="0" y="0"/>
          <a:ext cx="0" cy="0"/>
          <a:chOff x="0" y="0"/>
          <a:chExt cx="0" cy="0"/>
        </a:xfrm>
      </p:grpSpPr>
      <p:sp>
        <p:nvSpPr>
          <p:cNvPr id="263" name="Google Shape;263;p23"/>
          <p:cNvSpPr txBox="1">
            <a:spLocks noGrp="1"/>
          </p:cNvSpPr>
          <p:nvPr>
            <p:ph type="title"/>
          </p:nvPr>
        </p:nvSpPr>
        <p:spPr>
          <a:xfrm>
            <a:off x="395288" y="342739"/>
            <a:ext cx="4908000" cy="5115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accent2"/>
              </a:buClr>
              <a:buSzPts val="1400"/>
              <a:buFont typeface="Arial"/>
              <a:buNone/>
              <a:defRPr sz="2200" b="1" i="0" u="none" strike="noStrike" cap="none">
                <a:solidFill>
                  <a:schemeClr val="accent2"/>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264" name="Google Shape;264;p23"/>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lvl1pPr marL="0" marR="0" lvl="0" indent="0" algn="l" rtl="0">
              <a:spcBef>
                <a:spcPts val="0"/>
              </a:spcBef>
              <a:buNone/>
              <a:defRPr sz="900" b="1">
                <a:solidFill>
                  <a:schemeClr val="lt2"/>
                </a:solidFill>
                <a:latin typeface="Arial"/>
                <a:ea typeface="Arial"/>
                <a:cs typeface="Arial"/>
                <a:sym typeface="Arial"/>
              </a:defRPr>
            </a:lvl1pPr>
            <a:lvl2pPr marL="0" marR="0" lvl="1" indent="0" algn="l" rtl="0">
              <a:spcBef>
                <a:spcPts val="0"/>
              </a:spcBef>
              <a:buNone/>
              <a:defRPr sz="900" b="1">
                <a:solidFill>
                  <a:schemeClr val="lt2"/>
                </a:solidFill>
                <a:latin typeface="Arial"/>
                <a:ea typeface="Arial"/>
                <a:cs typeface="Arial"/>
                <a:sym typeface="Arial"/>
              </a:defRPr>
            </a:lvl2pPr>
            <a:lvl3pPr marL="0" marR="0" lvl="2" indent="0" algn="l" rtl="0">
              <a:spcBef>
                <a:spcPts val="0"/>
              </a:spcBef>
              <a:buNone/>
              <a:defRPr sz="900" b="1">
                <a:solidFill>
                  <a:schemeClr val="lt2"/>
                </a:solidFill>
                <a:latin typeface="Arial"/>
                <a:ea typeface="Arial"/>
                <a:cs typeface="Arial"/>
                <a:sym typeface="Arial"/>
              </a:defRPr>
            </a:lvl3pPr>
            <a:lvl4pPr marL="0" marR="0" lvl="3" indent="0" algn="l" rtl="0">
              <a:spcBef>
                <a:spcPts val="0"/>
              </a:spcBef>
              <a:buNone/>
              <a:defRPr sz="900" b="1">
                <a:solidFill>
                  <a:schemeClr val="lt2"/>
                </a:solidFill>
                <a:latin typeface="Arial"/>
                <a:ea typeface="Arial"/>
                <a:cs typeface="Arial"/>
                <a:sym typeface="Arial"/>
              </a:defRPr>
            </a:lvl4pPr>
            <a:lvl5pPr marL="0" marR="0" lvl="4" indent="0" algn="l" rtl="0">
              <a:spcBef>
                <a:spcPts val="0"/>
              </a:spcBef>
              <a:buNone/>
              <a:defRPr sz="900" b="1">
                <a:solidFill>
                  <a:schemeClr val="lt2"/>
                </a:solidFill>
                <a:latin typeface="Arial"/>
                <a:ea typeface="Arial"/>
                <a:cs typeface="Arial"/>
                <a:sym typeface="Arial"/>
              </a:defRPr>
            </a:lvl5pPr>
            <a:lvl6pPr marL="0" marR="0" lvl="5" indent="0" algn="l" rtl="0">
              <a:spcBef>
                <a:spcPts val="0"/>
              </a:spcBef>
              <a:buNone/>
              <a:defRPr sz="900" b="1">
                <a:solidFill>
                  <a:schemeClr val="lt2"/>
                </a:solidFill>
                <a:latin typeface="Arial"/>
                <a:ea typeface="Arial"/>
                <a:cs typeface="Arial"/>
                <a:sym typeface="Arial"/>
              </a:defRPr>
            </a:lvl6pPr>
            <a:lvl7pPr marL="0" marR="0" lvl="6" indent="0" algn="l" rtl="0">
              <a:spcBef>
                <a:spcPts val="0"/>
              </a:spcBef>
              <a:buNone/>
              <a:defRPr sz="900" b="1">
                <a:solidFill>
                  <a:schemeClr val="lt2"/>
                </a:solidFill>
                <a:latin typeface="Arial"/>
                <a:ea typeface="Arial"/>
                <a:cs typeface="Arial"/>
                <a:sym typeface="Arial"/>
              </a:defRPr>
            </a:lvl7pPr>
            <a:lvl8pPr marL="0" marR="0" lvl="7" indent="0" algn="l" rtl="0">
              <a:spcBef>
                <a:spcPts val="0"/>
              </a:spcBef>
              <a:buNone/>
              <a:defRPr sz="900" b="1">
                <a:solidFill>
                  <a:schemeClr val="lt2"/>
                </a:solidFill>
                <a:latin typeface="Arial"/>
                <a:ea typeface="Arial"/>
                <a:cs typeface="Arial"/>
                <a:sym typeface="Arial"/>
              </a:defRPr>
            </a:lvl8pPr>
            <a:lvl9pPr marL="0" marR="0" lvl="8" indent="0" algn="l" rtl="0">
              <a:spcBef>
                <a:spcPts val="0"/>
              </a:spcBef>
              <a:buNone/>
              <a:defRPr sz="900" b="1">
                <a:solidFill>
                  <a:schemeClr val="l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265" name="Google Shape;265;p23"/>
          <p:cNvSpPr>
            <a:spLocks noGrp="1"/>
          </p:cNvSpPr>
          <p:nvPr>
            <p:ph type="pic" idx="2"/>
          </p:nvPr>
        </p:nvSpPr>
        <p:spPr>
          <a:xfrm>
            <a:off x="7031350" y="1397907"/>
            <a:ext cx="1706100" cy="2631900"/>
          </a:xfrm>
          <a:prstGeom prst="rect">
            <a:avLst/>
          </a:prstGeom>
          <a:solidFill>
            <a:srgbClr val="E9EBEC"/>
          </a:solidFill>
          <a:ln>
            <a:noFill/>
          </a:ln>
        </p:spPr>
        <p:txBody>
          <a:bodyPr spcFirstLastPara="1" wrap="square" lIns="91425" tIns="91425" rIns="91425" bIns="91425" anchor="ctr" anchorCtr="0"/>
          <a:lstStyle>
            <a:lvl1pPr marL="0" marR="0" lvl="0" indent="0" algn="ctr" rtl="0">
              <a:spcBef>
                <a:spcPts val="1200"/>
              </a:spcBef>
              <a:spcAft>
                <a:spcPts val="0"/>
              </a:spcAft>
              <a:buClr>
                <a:schemeClr val="lt1"/>
              </a:buClr>
              <a:buSzPts val="1400"/>
              <a:buFont typeface="Arial"/>
              <a:buNone/>
              <a:defRPr sz="2000" b="1" i="0" u="none" strike="noStrike" cap="none">
                <a:solidFill>
                  <a:schemeClr val="accent2"/>
                </a:solidFill>
                <a:latin typeface="Arial"/>
                <a:ea typeface="Arial"/>
                <a:cs typeface="Arial"/>
                <a:sym typeface="Arial"/>
              </a:defRPr>
            </a:lvl1pPr>
            <a:lvl2pPr marL="534987" marR="0" lvl="1" indent="-192087" algn="l" rtl="0">
              <a:spcBef>
                <a:spcPts val="1200"/>
              </a:spcBef>
              <a:spcAft>
                <a:spcPts val="0"/>
              </a:spcAft>
              <a:buClr>
                <a:schemeClr val="dk2"/>
              </a:buClr>
              <a:buSzPts val="1440"/>
              <a:buFont typeface="Noto Sans Symbols"/>
              <a:buChar char="▶"/>
              <a:defRPr sz="1800" b="0" i="0" u="none" strike="noStrike" cap="none">
                <a:solidFill>
                  <a:schemeClr val="accent2"/>
                </a:solidFill>
                <a:latin typeface="Arial"/>
                <a:ea typeface="Arial"/>
                <a:cs typeface="Arial"/>
                <a:sym typeface="Arial"/>
              </a:defRPr>
            </a:lvl2pPr>
            <a:lvl3pPr marL="857250" marR="0" lvl="2" indent="-171450" algn="l" rtl="0">
              <a:spcBef>
                <a:spcPts val="600"/>
              </a:spcBef>
              <a:spcAft>
                <a:spcPts val="0"/>
              </a:spcAft>
              <a:buClr>
                <a:schemeClr val="dk2"/>
              </a:buClr>
              <a:buSzPts val="1280"/>
              <a:buFont typeface="Noto Sans Symbols"/>
              <a:buChar char="▶"/>
              <a:defRPr sz="1600" b="0" i="0" u="none" strike="noStrike" cap="none">
                <a:solidFill>
                  <a:schemeClr val="accent2"/>
                </a:solidFill>
                <a:latin typeface="Arial"/>
                <a:ea typeface="Arial"/>
                <a:cs typeface="Arial"/>
                <a:sym typeface="Arial"/>
              </a:defRPr>
            </a:lvl3pPr>
            <a:lvl4pPr marL="1200150" marR="0" lvl="3" indent="-171450" algn="l" rtl="0">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1543050" marR="0" lvl="4"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1885950" marR="0" lvl="5"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2228850" marR="0" lvl="6"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2571750" marR="0" lvl="7"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2914650" marR="0" lvl="8"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66" name="Google Shape;266;p23"/>
          <p:cNvSpPr txBox="1">
            <a:spLocks noGrp="1"/>
          </p:cNvSpPr>
          <p:nvPr>
            <p:ph type="body" idx="1"/>
          </p:nvPr>
        </p:nvSpPr>
        <p:spPr>
          <a:xfrm>
            <a:off x="3109685" y="1402067"/>
            <a:ext cx="3921600" cy="1027200"/>
          </a:xfrm>
          <a:prstGeom prst="rect">
            <a:avLst/>
          </a:prstGeom>
          <a:noFill/>
          <a:ln>
            <a:noFill/>
          </a:ln>
        </p:spPr>
        <p:txBody>
          <a:bodyPr spcFirstLastPara="1" wrap="square" lIns="91425" tIns="91425" rIns="91425" bIns="91425" anchor="t" anchorCtr="0"/>
          <a:lstStyle>
            <a:lvl1pPr marL="457200" marR="0" lvl="0" indent="-279400" algn="l" rtl="0">
              <a:spcBef>
                <a:spcPts val="1200"/>
              </a:spcBef>
              <a:spcAft>
                <a:spcPts val="0"/>
              </a:spcAft>
              <a:buClr>
                <a:schemeClr val="lt1"/>
              </a:buClr>
              <a:buSzPts val="800"/>
              <a:buFont typeface="Arial"/>
              <a:buChar char="►"/>
              <a:defRPr sz="2000" b="1" i="0" u="none" strike="noStrike" cap="none">
                <a:solidFill>
                  <a:schemeClr val="accent2"/>
                </a:solidFill>
                <a:latin typeface="Arial"/>
                <a:ea typeface="Arial"/>
                <a:cs typeface="Arial"/>
                <a:sym typeface="Arial"/>
              </a:defRPr>
            </a:lvl1pPr>
            <a:lvl2pPr marL="914400" marR="0" lvl="1" indent="-320040" algn="l" rtl="0">
              <a:spcBef>
                <a:spcPts val="1200"/>
              </a:spcBef>
              <a:spcAft>
                <a:spcPts val="0"/>
              </a:spcAft>
              <a:buClr>
                <a:schemeClr val="dk2"/>
              </a:buClr>
              <a:buSzPts val="1440"/>
              <a:buFont typeface="Noto Sans Symbols"/>
              <a:buChar char="▶"/>
              <a:defRPr sz="1800" b="0" i="0" u="none" strike="noStrike" cap="none">
                <a:solidFill>
                  <a:schemeClr val="accent2"/>
                </a:solidFill>
                <a:latin typeface="Arial"/>
                <a:ea typeface="Arial"/>
                <a:cs typeface="Arial"/>
                <a:sym typeface="Arial"/>
              </a:defRPr>
            </a:lvl2pPr>
            <a:lvl3pPr marL="1371600" marR="0" lvl="2" indent="-309880" algn="l" rtl="0">
              <a:spcBef>
                <a:spcPts val="600"/>
              </a:spcBef>
              <a:spcAft>
                <a:spcPts val="0"/>
              </a:spcAft>
              <a:buClr>
                <a:schemeClr val="dk2"/>
              </a:buClr>
              <a:buSzPts val="1280"/>
              <a:buFont typeface="Noto Sans Symbols"/>
              <a:buChar char="▶"/>
              <a:defRPr sz="1600" b="0" i="0" u="none" strike="noStrike" cap="none">
                <a:solidFill>
                  <a:schemeClr val="accent2"/>
                </a:solidFill>
                <a:latin typeface="Arial"/>
                <a:ea typeface="Arial"/>
                <a:cs typeface="Arial"/>
                <a:sym typeface="Arial"/>
              </a:defRPr>
            </a:lvl3pPr>
            <a:lvl4pPr marL="1828800" marR="0" lvl="3" indent="-323850" algn="l" rtl="0">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7"/>
        <p:cNvGrpSpPr/>
        <p:nvPr/>
      </p:nvGrpSpPr>
      <p:grpSpPr>
        <a:xfrm>
          <a:off x="0" y="0"/>
          <a:ext cx="0" cy="0"/>
          <a:chOff x="0" y="0"/>
          <a:chExt cx="0" cy="0"/>
        </a:xfrm>
      </p:grpSpPr>
      <p:sp>
        <p:nvSpPr>
          <p:cNvPr id="268" name="Google Shape;268;p24"/>
          <p:cNvSpPr txBox="1">
            <a:spLocks noGrp="1"/>
          </p:cNvSpPr>
          <p:nvPr>
            <p:ph type="title"/>
          </p:nvPr>
        </p:nvSpPr>
        <p:spPr>
          <a:xfrm>
            <a:off x="395288" y="342739"/>
            <a:ext cx="4908000" cy="5115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accent2"/>
              </a:buClr>
              <a:buSzPts val="1400"/>
              <a:buFont typeface="Arial"/>
              <a:buNone/>
              <a:defRPr sz="2200" b="1" i="0" u="none" strike="noStrike" cap="none">
                <a:solidFill>
                  <a:schemeClr val="accent2"/>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269" name="Google Shape;269;p24"/>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lvl1pPr marL="0" marR="0" lvl="0" indent="0" algn="l" rtl="0">
              <a:spcBef>
                <a:spcPts val="0"/>
              </a:spcBef>
              <a:buNone/>
              <a:defRPr sz="900" b="1">
                <a:solidFill>
                  <a:schemeClr val="lt2"/>
                </a:solidFill>
                <a:latin typeface="Arial"/>
                <a:ea typeface="Arial"/>
                <a:cs typeface="Arial"/>
                <a:sym typeface="Arial"/>
              </a:defRPr>
            </a:lvl1pPr>
            <a:lvl2pPr marL="0" marR="0" lvl="1" indent="0" algn="l" rtl="0">
              <a:spcBef>
                <a:spcPts val="0"/>
              </a:spcBef>
              <a:buNone/>
              <a:defRPr sz="900" b="1">
                <a:solidFill>
                  <a:schemeClr val="lt2"/>
                </a:solidFill>
                <a:latin typeface="Arial"/>
                <a:ea typeface="Arial"/>
                <a:cs typeface="Arial"/>
                <a:sym typeface="Arial"/>
              </a:defRPr>
            </a:lvl2pPr>
            <a:lvl3pPr marL="0" marR="0" lvl="2" indent="0" algn="l" rtl="0">
              <a:spcBef>
                <a:spcPts val="0"/>
              </a:spcBef>
              <a:buNone/>
              <a:defRPr sz="900" b="1">
                <a:solidFill>
                  <a:schemeClr val="lt2"/>
                </a:solidFill>
                <a:latin typeface="Arial"/>
                <a:ea typeface="Arial"/>
                <a:cs typeface="Arial"/>
                <a:sym typeface="Arial"/>
              </a:defRPr>
            </a:lvl3pPr>
            <a:lvl4pPr marL="0" marR="0" lvl="3" indent="0" algn="l" rtl="0">
              <a:spcBef>
                <a:spcPts val="0"/>
              </a:spcBef>
              <a:buNone/>
              <a:defRPr sz="900" b="1">
                <a:solidFill>
                  <a:schemeClr val="lt2"/>
                </a:solidFill>
                <a:latin typeface="Arial"/>
                <a:ea typeface="Arial"/>
                <a:cs typeface="Arial"/>
                <a:sym typeface="Arial"/>
              </a:defRPr>
            </a:lvl4pPr>
            <a:lvl5pPr marL="0" marR="0" lvl="4" indent="0" algn="l" rtl="0">
              <a:spcBef>
                <a:spcPts val="0"/>
              </a:spcBef>
              <a:buNone/>
              <a:defRPr sz="900" b="1">
                <a:solidFill>
                  <a:schemeClr val="lt2"/>
                </a:solidFill>
                <a:latin typeface="Arial"/>
                <a:ea typeface="Arial"/>
                <a:cs typeface="Arial"/>
                <a:sym typeface="Arial"/>
              </a:defRPr>
            </a:lvl5pPr>
            <a:lvl6pPr marL="0" marR="0" lvl="5" indent="0" algn="l" rtl="0">
              <a:spcBef>
                <a:spcPts val="0"/>
              </a:spcBef>
              <a:buNone/>
              <a:defRPr sz="900" b="1">
                <a:solidFill>
                  <a:schemeClr val="lt2"/>
                </a:solidFill>
                <a:latin typeface="Arial"/>
                <a:ea typeface="Arial"/>
                <a:cs typeface="Arial"/>
                <a:sym typeface="Arial"/>
              </a:defRPr>
            </a:lvl6pPr>
            <a:lvl7pPr marL="0" marR="0" lvl="6" indent="0" algn="l" rtl="0">
              <a:spcBef>
                <a:spcPts val="0"/>
              </a:spcBef>
              <a:buNone/>
              <a:defRPr sz="900" b="1">
                <a:solidFill>
                  <a:schemeClr val="lt2"/>
                </a:solidFill>
                <a:latin typeface="Arial"/>
                <a:ea typeface="Arial"/>
                <a:cs typeface="Arial"/>
                <a:sym typeface="Arial"/>
              </a:defRPr>
            </a:lvl7pPr>
            <a:lvl8pPr marL="0" marR="0" lvl="7" indent="0" algn="l" rtl="0">
              <a:spcBef>
                <a:spcPts val="0"/>
              </a:spcBef>
              <a:buNone/>
              <a:defRPr sz="900" b="1">
                <a:solidFill>
                  <a:schemeClr val="lt2"/>
                </a:solidFill>
                <a:latin typeface="Arial"/>
                <a:ea typeface="Arial"/>
                <a:cs typeface="Arial"/>
                <a:sym typeface="Arial"/>
              </a:defRPr>
            </a:lvl8pPr>
            <a:lvl9pPr marL="0" marR="0" lvl="8" indent="0" algn="l" rtl="0">
              <a:spcBef>
                <a:spcPts val="0"/>
              </a:spcBef>
              <a:buNone/>
              <a:defRPr sz="900" b="1">
                <a:solidFill>
                  <a:schemeClr val="l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Text only">
  <p:cSld name="CUSTOM">
    <p:spTree>
      <p:nvGrpSpPr>
        <p:cNvPr id="1" name="Shape 270"/>
        <p:cNvGrpSpPr/>
        <p:nvPr/>
      </p:nvGrpSpPr>
      <p:grpSpPr>
        <a:xfrm>
          <a:off x="0" y="0"/>
          <a:ext cx="0" cy="0"/>
          <a:chOff x="0" y="0"/>
          <a:chExt cx="0" cy="0"/>
        </a:xfrm>
      </p:grpSpPr>
      <p:sp>
        <p:nvSpPr>
          <p:cNvPr id="271" name="Google Shape;271;p25"/>
          <p:cNvSpPr txBox="1">
            <a:spLocks noGrp="1"/>
          </p:cNvSpPr>
          <p:nvPr>
            <p:ph type="title"/>
          </p:nvPr>
        </p:nvSpPr>
        <p:spPr>
          <a:xfrm>
            <a:off x="395288" y="342739"/>
            <a:ext cx="4908000" cy="511500"/>
          </a:xfrm>
          <a:prstGeom prst="rect">
            <a:avLst/>
          </a:prstGeom>
        </p:spPr>
        <p:txBody>
          <a:bodyPr spcFirstLastPara="1" wrap="square" lIns="91425" tIns="91425" rIns="91425" bIns="91425" anchor="b" anchorCtr="0"/>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2" name="Google Shape;272;p25"/>
          <p:cNvSpPr txBox="1">
            <a:spLocks noGrp="1"/>
          </p:cNvSpPr>
          <p:nvPr>
            <p:ph type="sldNum" idx="12"/>
          </p:nvPr>
        </p:nvSpPr>
        <p:spPr>
          <a:xfrm>
            <a:off x="395288" y="4847314"/>
            <a:ext cx="190800" cy="131100"/>
          </a:xfrm>
          <a:prstGeom prst="rect">
            <a:avLst/>
          </a:prstGeom>
        </p:spPr>
        <p:txBody>
          <a:bodyPr spcFirstLastPara="1" wrap="square" lIns="0" tIns="36000" rIns="0" bIns="0" anchor="t" anchorCtr="0">
            <a:noAutofit/>
          </a:bodyPr>
          <a:lstStyle>
            <a:lvl1pPr lvl="0" rtl="0">
              <a:buClr>
                <a:srgbClr val="000000"/>
              </a:buClr>
              <a:buFont typeface="Arial"/>
              <a:buNone/>
              <a:defRPr/>
            </a:lvl1pPr>
            <a:lvl2pPr lvl="1" rtl="0">
              <a:buClr>
                <a:srgbClr val="000000"/>
              </a:buClr>
              <a:buFont typeface="Arial"/>
              <a:buNone/>
              <a:defRPr/>
            </a:lvl2pPr>
            <a:lvl3pPr lvl="2" rtl="0">
              <a:buClr>
                <a:srgbClr val="000000"/>
              </a:buClr>
              <a:buFont typeface="Arial"/>
              <a:buNone/>
              <a:defRPr/>
            </a:lvl3pPr>
            <a:lvl4pPr lvl="3" rtl="0">
              <a:buClr>
                <a:srgbClr val="000000"/>
              </a:buClr>
              <a:buFont typeface="Arial"/>
              <a:buNone/>
              <a:defRPr/>
            </a:lvl4pPr>
            <a:lvl5pPr lvl="4" rtl="0">
              <a:buClr>
                <a:srgbClr val="000000"/>
              </a:buClr>
              <a:buFont typeface="Arial"/>
              <a:buNone/>
              <a:defRPr/>
            </a:lvl5pPr>
            <a:lvl6pPr lvl="5" rtl="0">
              <a:buClr>
                <a:srgbClr val="000000"/>
              </a:buClr>
              <a:buFont typeface="Arial"/>
              <a:buNone/>
              <a:defRPr/>
            </a:lvl6pPr>
            <a:lvl7pPr lvl="6" rtl="0">
              <a:buClr>
                <a:srgbClr val="000000"/>
              </a:buClr>
              <a:buFont typeface="Arial"/>
              <a:buNone/>
              <a:defRPr/>
            </a:lvl7pPr>
            <a:lvl8pPr lvl="7" rtl="0">
              <a:buClr>
                <a:srgbClr val="000000"/>
              </a:buClr>
              <a:buFont typeface="Arial"/>
              <a:buNone/>
              <a:defRPr/>
            </a:lvl8pPr>
            <a:lvl9pPr lvl="8" rtl="0">
              <a:buClr>
                <a:srgbClr val="000000"/>
              </a:buClr>
              <a:buFont typeface="Arial"/>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273" name="Google Shape;273;p25"/>
          <p:cNvSpPr txBox="1"/>
          <p:nvPr/>
        </p:nvSpPr>
        <p:spPr>
          <a:xfrm>
            <a:off x="550246" y="1365844"/>
            <a:ext cx="8043600" cy="278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t>Click to edit text</a:t>
            </a:r>
            <a:endParaRPr sz="16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Bullet list only">
  <p:cSld name="Title only_1">
    <p:spTree>
      <p:nvGrpSpPr>
        <p:cNvPr id="1" name="Shape 274"/>
        <p:cNvGrpSpPr/>
        <p:nvPr/>
      </p:nvGrpSpPr>
      <p:grpSpPr>
        <a:xfrm>
          <a:off x="0" y="0"/>
          <a:ext cx="0" cy="0"/>
          <a:chOff x="0" y="0"/>
          <a:chExt cx="0" cy="0"/>
        </a:xfrm>
      </p:grpSpPr>
      <p:sp>
        <p:nvSpPr>
          <p:cNvPr id="275" name="Google Shape;275;p26"/>
          <p:cNvSpPr txBox="1">
            <a:spLocks noGrp="1"/>
          </p:cNvSpPr>
          <p:nvPr>
            <p:ph type="title"/>
          </p:nvPr>
        </p:nvSpPr>
        <p:spPr>
          <a:xfrm>
            <a:off x="395288" y="342739"/>
            <a:ext cx="4908000" cy="5115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accent2"/>
              </a:buClr>
              <a:buSzPts val="1400"/>
              <a:buFont typeface="Arial"/>
              <a:buNone/>
              <a:defRPr sz="2200" b="1" i="0" u="none" strike="noStrike" cap="none">
                <a:solidFill>
                  <a:schemeClr val="accent2"/>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276" name="Google Shape;276;p26"/>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lvl1pPr marL="0" marR="0" lvl="0" indent="0" algn="l" rtl="0">
              <a:spcBef>
                <a:spcPts val="0"/>
              </a:spcBef>
              <a:buNone/>
              <a:defRPr sz="900" b="1">
                <a:solidFill>
                  <a:schemeClr val="lt2"/>
                </a:solidFill>
                <a:latin typeface="Arial"/>
                <a:ea typeface="Arial"/>
                <a:cs typeface="Arial"/>
                <a:sym typeface="Arial"/>
              </a:defRPr>
            </a:lvl1pPr>
            <a:lvl2pPr marL="0" marR="0" lvl="1" indent="0" algn="l" rtl="0">
              <a:spcBef>
                <a:spcPts val="0"/>
              </a:spcBef>
              <a:buNone/>
              <a:defRPr sz="900" b="1">
                <a:solidFill>
                  <a:schemeClr val="lt2"/>
                </a:solidFill>
                <a:latin typeface="Arial"/>
                <a:ea typeface="Arial"/>
                <a:cs typeface="Arial"/>
                <a:sym typeface="Arial"/>
              </a:defRPr>
            </a:lvl2pPr>
            <a:lvl3pPr marL="0" marR="0" lvl="2" indent="0" algn="l" rtl="0">
              <a:spcBef>
                <a:spcPts val="0"/>
              </a:spcBef>
              <a:buNone/>
              <a:defRPr sz="900" b="1">
                <a:solidFill>
                  <a:schemeClr val="lt2"/>
                </a:solidFill>
                <a:latin typeface="Arial"/>
                <a:ea typeface="Arial"/>
                <a:cs typeface="Arial"/>
                <a:sym typeface="Arial"/>
              </a:defRPr>
            </a:lvl3pPr>
            <a:lvl4pPr marL="0" marR="0" lvl="3" indent="0" algn="l" rtl="0">
              <a:spcBef>
                <a:spcPts val="0"/>
              </a:spcBef>
              <a:buNone/>
              <a:defRPr sz="900" b="1">
                <a:solidFill>
                  <a:schemeClr val="lt2"/>
                </a:solidFill>
                <a:latin typeface="Arial"/>
                <a:ea typeface="Arial"/>
                <a:cs typeface="Arial"/>
                <a:sym typeface="Arial"/>
              </a:defRPr>
            </a:lvl4pPr>
            <a:lvl5pPr marL="0" marR="0" lvl="4" indent="0" algn="l" rtl="0">
              <a:spcBef>
                <a:spcPts val="0"/>
              </a:spcBef>
              <a:buNone/>
              <a:defRPr sz="900" b="1">
                <a:solidFill>
                  <a:schemeClr val="lt2"/>
                </a:solidFill>
                <a:latin typeface="Arial"/>
                <a:ea typeface="Arial"/>
                <a:cs typeface="Arial"/>
                <a:sym typeface="Arial"/>
              </a:defRPr>
            </a:lvl5pPr>
            <a:lvl6pPr marL="0" marR="0" lvl="5" indent="0" algn="l" rtl="0">
              <a:spcBef>
                <a:spcPts val="0"/>
              </a:spcBef>
              <a:buNone/>
              <a:defRPr sz="900" b="1">
                <a:solidFill>
                  <a:schemeClr val="lt2"/>
                </a:solidFill>
                <a:latin typeface="Arial"/>
                <a:ea typeface="Arial"/>
                <a:cs typeface="Arial"/>
                <a:sym typeface="Arial"/>
              </a:defRPr>
            </a:lvl6pPr>
            <a:lvl7pPr marL="0" marR="0" lvl="6" indent="0" algn="l" rtl="0">
              <a:spcBef>
                <a:spcPts val="0"/>
              </a:spcBef>
              <a:buNone/>
              <a:defRPr sz="900" b="1">
                <a:solidFill>
                  <a:schemeClr val="lt2"/>
                </a:solidFill>
                <a:latin typeface="Arial"/>
                <a:ea typeface="Arial"/>
                <a:cs typeface="Arial"/>
                <a:sym typeface="Arial"/>
              </a:defRPr>
            </a:lvl7pPr>
            <a:lvl8pPr marL="0" marR="0" lvl="7" indent="0" algn="l" rtl="0">
              <a:spcBef>
                <a:spcPts val="0"/>
              </a:spcBef>
              <a:buNone/>
              <a:defRPr sz="900" b="1">
                <a:solidFill>
                  <a:schemeClr val="lt2"/>
                </a:solidFill>
                <a:latin typeface="Arial"/>
                <a:ea typeface="Arial"/>
                <a:cs typeface="Arial"/>
                <a:sym typeface="Arial"/>
              </a:defRPr>
            </a:lvl8pPr>
            <a:lvl9pPr marL="0" marR="0" lvl="8" indent="0" algn="l" rtl="0">
              <a:spcBef>
                <a:spcPts val="0"/>
              </a:spcBef>
              <a:buNone/>
              <a:defRPr sz="900" b="1">
                <a:solidFill>
                  <a:schemeClr val="l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277" name="Google Shape;277;p26"/>
          <p:cNvSpPr txBox="1">
            <a:spLocks noGrp="1"/>
          </p:cNvSpPr>
          <p:nvPr>
            <p:ph type="body" idx="1"/>
          </p:nvPr>
        </p:nvSpPr>
        <p:spPr>
          <a:xfrm>
            <a:off x="734123" y="1478213"/>
            <a:ext cx="7320000" cy="2515500"/>
          </a:xfrm>
          <a:prstGeom prst="rect">
            <a:avLst/>
          </a:prstGeom>
        </p:spPr>
        <p:txBody>
          <a:bodyPr spcFirstLastPara="1" wrap="square" lIns="91425" tIns="91425" rIns="91425" bIns="91425" anchor="t" anchorCtr="0"/>
          <a:lstStyle>
            <a:lvl1pPr marL="457200" lvl="0" indent="-330200" rtl="0">
              <a:spcBef>
                <a:spcPts val="1200"/>
              </a:spcBef>
              <a:spcAft>
                <a:spcPts val="0"/>
              </a:spcAft>
              <a:buSzPts val="1600"/>
              <a:buChar char="►"/>
              <a:defRPr/>
            </a:lvl1pPr>
            <a:lvl2pPr marL="914400" lvl="1" indent="-320040" rtl="0">
              <a:spcBef>
                <a:spcPts val="1200"/>
              </a:spcBef>
              <a:spcAft>
                <a:spcPts val="0"/>
              </a:spcAft>
              <a:buSzPts val="1440"/>
              <a:buChar char="▶"/>
              <a:defRPr/>
            </a:lvl2pPr>
            <a:lvl3pPr marL="1371600" lvl="2" indent="-309880" rtl="0">
              <a:spcBef>
                <a:spcPts val="600"/>
              </a:spcBef>
              <a:spcAft>
                <a:spcPts val="0"/>
              </a:spcAft>
              <a:buSzPts val="1280"/>
              <a:buChar char="▶"/>
              <a:defRPr/>
            </a:lvl3pPr>
            <a:lvl4pPr marL="1828800" lvl="3" indent="-323850" rtl="0">
              <a:spcBef>
                <a:spcPts val="600"/>
              </a:spcBef>
              <a:spcAft>
                <a:spcPts val="0"/>
              </a:spcAft>
              <a:buSzPts val="1500"/>
              <a:buChar char="–"/>
              <a:defRPr/>
            </a:lvl4pPr>
            <a:lvl5pPr marL="2286000" lvl="4" indent="-323850" rtl="0">
              <a:spcBef>
                <a:spcPts val="300"/>
              </a:spcBef>
              <a:spcAft>
                <a:spcPts val="0"/>
              </a:spcAft>
              <a:buSzPts val="1500"/>
              <a:buChar char="»"/>
              <a:defRPr/>
            </a:lvl5pPr>
            <a:lvl6pPr marL="2743200" lvl="5" indent="-323850" rtl="0">
              <a:spcBef>
                <a:spcPts val="300"/>
              </a:spcBef>
              <a:spcAft>
                <a:spcPts val="0"/>
              </a:spcAft>
              <a:buSzPts val="1500"/>
              <a:buChar char="•"/>
              <a:defRPr/>
            </a:lvl6pPr>
            <a:lvl7pPr marL="3200400" lvl="6" indent="-323850" rtl="0">
              <a:spcBef>
                <a:spcPts val="300"/>
              </a:spcBef>
              <a:spcAft>
                <a:spcPts val="0"/>
              </a:spcAft>
              <a:buSzPts val="1500"/>
              <a:buChar char="•"/>
              <a:defRPr/>
            </a:lvl7pPr>
            <a:lvl8pPr marL="3657600" lvl="7" indent="-323850" rtl="0">
              <a:spcBef>
                <a:spcPts val="300"/>
              </a:spcBef>
              <a:spcAft>
                <a:spcPts val="0"/>
              </a:spcAft>
              <a:buSzPts val="1500"/>
              <a:buChar char="•"/>
              <a:defRPr/>
            </a:lvl8pPr>
            <a:lvl9pPr marL="4114800" lvl="8" indent="-323850" rtl="0">
              <a:spcBef>
                <a:spcPts val="300"/>
              </a:spcBef>
              <a:spcAft>
                <a:spcPts val="0"/>
              </a:spcAft>
              <a:buSzPts val="1500"/>
              <a:buChar char="•"/>
              <a:defRPr/>
            </a:lvl9pPr>
          </a:lstStyle>
          <a:p>
            <a:endParaRPr/>
          </a:p>
        </p:txBody>
      </p:sp>
    </p:spTree>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Empty">
  <p:cSld name="Empty">
    <p:spTree>
      <p:nvGrpSpPr>
        <p:cNvPr id="1" name="Shape 278"/>
        <p:cNvGrpSpPr/>
        <p:nvPr/>
      </p:nvGrpSpPr>
      <p:grpSpPr>
        <a:xfrm>
          <a:off x="0" y="0"/>
          <a:ext cx="0" cy="0"/>
          <a:chOff x="0" y="0"/>
          <a:chExt cx="0" cy="0"/>
        </a:xfrm>
      </p:grpSpPr>
      <p:sp>
        <p:nvSpPr>
          <p:cNvPr id="279" name="Google Shape;279;p27"/>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lvl1pPr marL="0" marR="0" lvl="0" indent="0" algn="l" rtl="0">
              <a:spcBef>
                <a:spcPts val="0"/>
              </a:spcBef>
              <a:buNone/>
              <a:defRPr sz="900" b="1">
                <a:solidFill>
                  <a:schemeClr val="lt2"/>
                </a:solidFill>
                <a:latin typeface="Arial"/>
                <a:ea typeface="Arial"/>
                <a:cs typeface="Arial"/>
                <a:sym typeface="Arial"/>
              </a:defRPr>
            </a:lvl1pPr>
            <a:lvl2pPr marL="0" marR="0" lvl="1" indent="0" algn="l" rtl="0">
              <a:spcBef>
                <a:spcPts val="0"/>
              </a:spcBef>
              <a:buNone/>
              <a:defRPr sz="900" b="1">
                <a:solidFill>
                  <a:schemeClr val="lt2"/>
                </a:solidFill>
                <a:latin typeface="Arial"/>
                <a:ea typeface="Arial"/>
                <a:cs typeface="Arial"/>
                <a:sym typeface="Arial"/>
              </a:defRPr>
            </a:lvl2pPr>
            <a:lvl3pPr marL="0" marR="0" lvl="2" indent="0" algn="l" rtl="0">
              <a:spcBef>
                <a:spcPts val="0"/>
              </a:spcBef>
              <a:buNone/>
              <a:defRPr sz="900" b="1">
                <a:solidFill>
                  <a:schemeClr val="lt2"/>
                </a:solidFill>
                <a:latin typeface="Arial"/>
                <a:ea typeface="Arial"/>
                <a:cs typeface="Arial"/>
                <a:sym typeface="Arial"/>
              </a:defRPr>
            </a:lvl3pPr>
            <a:lvl4pPr marL="0" marR="0" lvl="3" indent="0" algn="l" rtl="0">
              <a:spcBef>
                <a:spcPts val="0"/>
              </a:spcBef>
              <a:buNone/>
              <a:defRPr sz="900" b="1">
                <a:solidFill>
                  <a:schemeClr val="lt2"/>
                </a:solidFill>
                <a:latin typeface="Arial"/>
                <a:ea typeface="Arial"/>
                <a:cs typeface="Arial"/>
                <a:sym typeface="Arial"/>
              </a:defRPr>
            </a:lvl4pPr>
            <a:lvl5pPr marL="0" marR="0" lvl="4" indent="0" algn="l" rtl="0">
              <a:spcBef>
                <a:spcPts val="0"/>
              </a:spcBef>
              <a:buNone/>
              <a:defRPr sz="900" b="1">
                <a:solidFill>
                  <a:schemeClr val="lt2"/>
                </a:solidFill>
                <a:latin typeface="Arial"/>
                <a:ea typeface="Arial"/>
                <a:cs typeface="Arial"/>
                <a:sym typeface="Arial"/>
              </a:defRPr>
            </a:lvl5pPr>
            <a:lvl6pPr marL="0" marR="0" lvl="5" indent="0" algn="l" rtl="0">
              <a:spcBef>
                <a:spcPts val="0"/>
              </a:spcBef>
              <a:buNone/>
              <a:defRPr sz="900" b="1">
                <a:solidFill>
                  <a:schemeClr val="lt2"/>
                </a:solidFill>
                <a:latin typeface="Arial"/>
                <a:ea typeface="Arial"/>
                <a:cs typeface="Arial"/>
                <a:sym typeface="Arial"/>
              </a:defRPr>
            </a:lvl6pPr>
            <a:lvl7pPr marL="0" marR="0" lvl="6" indent="0" algn="l" rtl="0">
              <a:spcBef>
                <a:spcPts val="0"/>
              </a:spcBef>
              <a:buNone/>
              <a:defRPr sz="900" b="1">
                <a:solidFill>
                  <a:schemeClr val="lt2"/>
                </a:solidFill>
                <a:latin typeface="Arial"/>
                <a:ea typeface="Arial"/>
                <a:cs typeface="Arial"/>
                <a:sym typeface="Arial"/>
              </a:defRPr>
            </a:lvl7pPr>
            <a:lvl8pPr marL="0" marR="0" lvl="7" indent="0" algn="l" rtl="0">
              <a:spcBef>
                <a:spcPts val="0"/>
              </a:spcBef>
              <a:buNone/>
              <a:defRPr sz="900" b="1">
                <a:solidFill>
                  <a:schemeClr val="lt2"/>
                </a:solidFill>
                <a:latin typeface="Arial"/>
                <a:ea typeface="Arial"/>
                <a:cs typeface="Arial"/>
                <a:sym typeface="Arial"/>
              </a:defRPr>
            </a:lvl8pPr>
            <a:lvl9pPr marL="0" marR="0" lvl="8" indent="0" algn="l" rtl="0">
              <a:spcBef>
                <a:spcPts val="0"/>
              </a:spcBef>
              <a:buNone/>
              <a:defRPr sz="900" b="1">
                <a:solidFill>
                  <a:schemeClr val="l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280" name="Google Shape;280;p27"/>
          <p:cNvSpPr/>
          <p:nvPr/>
        </p:nvSpPr>
        <p:spPr>
          <a:xfrm>
            <a:off x="336673" y="735546"/>
            <a:ext cx="8497200" cy="21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95288" y="342739"/>
            <a:ext cx="4908000" cy="5115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accent2"/>
              </a:buClr>
              <a:buSzPts val="1400"/>
              <a:buFont typeface="Arial"/>
              <a:buNone/>
              <a:defRPr sz="2200" b="1" i="0" u="none" strike="noStrike" cap="none">
                <a:solidFill>
                  <a:schemeClr val="accent2"/>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395288" y="1393806"/>
            <a:ext cx="8291400" cy="796200"/>
          </a:xfrm>
          <a:prstGeom prst="rect">
            <a:avLst/>
          </a:prstGeom>
          <a:noFill/>
          <a:ln>
            <a:noFill/>
          </a:ln>
        </p:spPr>
        <p:txBody>
          <a:bodyPr spcFirstLastPara="1" wrap="square" lIns="91425" tIns="91425" rIns="91425" bIns="91425" anchor="t" anchorCtr="0"/>
          <a:lstStyle>
            <a:lvl1pPr marL="457200" marR="0" lvl="0" indent="-330200" algn="l" rtl="0">
              <a:spcBef>
                <a:spcPts val="1200"/>
              </a:spcBef>
              <a:spcAft>
                <a:spcPts val="0"/>
              </a:spcAft>
              <a:buClr>
                <a:schemeClr val="lt1"/>
              </a:buClr>
              <a:buSzPts val="1600"/>
              <a:buFont typeface="Arial"/>
              <a:buChar char="►"/>
              <a:defRPr sz="2000" b="1" i="0" u="none" strike="noStrike" cap="none">
                <a:solidFill>
                  <a:schemeClr val="accent2"/>
                </a:solidFill>
                <a:latin typeface="Arial"/>
                <a:ea typeface="Arial"/>
                <a:cs typeface="Arial"/>
                <a:sym typeface="Arial"/>
              </a:defRPr>
            </a:lvl1pPr>
            <a:lvl2pPr marL="914400" marR="0" lvl="1" indent="-320040" algn="l" rtl="0">
              <a:spcBef>
                <a:spcPts val="1200"/>
              </a:spcBef>
              <a:spcAft>
                <a:spcPts val="0"/>
              </a:spcAft>
              <a:buClr>
                <a:schemeClr val="dk2"/>
              </a:buClr>
              <a:buSzPts val="1440"/>
              <a:buFont typeface="Noto Sans Symbols"/>
              <a:buChar char="▶"/>
              <a:defRPr sz="1800" b="0" i="0" u="none" strike="noStrike" cap="none">
                <a:solidFill>
                  <a:schemeClr val="accent2"/>
                </a:solidFill>
                <a:latin typeface="Arial"/>
                <a:ea typeface="Arial"/>
                <a:cs typeface="Arial"/>
                <a:sym typeface="Arial"/>
              </a:defRPr>
            </a:lvl2pPr>
            <a:lvl3pPr marL="1371600" marR="0" lvl="2" indent="-309880" algn="l" rtl="0">
              <a:spcBef>
                <a:spcPts val="600"/>
              </a:spcBef>
              <a:spcAft>
                <a:spcPts val="0"/>
              </a:spcAft>
              <a:buClr>
                <a:schemeClr val="dk2"/>
              </a:buClr>
              <a:buSzPts val="1280"/>
              <a:buFont typeface="Noto Sans Symbols"/>
              <a:buChar char="▶"/>
              <a:defRPr sz="1600" b="0" i="0" u="none" strike="noStrike" cap="none">
                <a:solidFill>
                  <a:schemeClr val="accent2"/>
                </a:solidFill>
                <a:latin typeface="Arial"/>
                <a:ea typeface="Arial"/>
                <a:cs typeface="Arial"/>
                <a:sym typeface="Arial"/>
              </a:defRPr>
            </a:lvl3pPr>
            <a:lvl4pPr marL="1828800" marR="0" lvl="3" indent="-323850" algn="l" rtl="0">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cxnSp>
        <p:nvCxnSpPr>
          <p:cNvPr id="53" name="Google Shape;53;p13"/>
          <p:cNvCxnSpPr/>
          <p:nvPr/>
        </p:nvCxnSpPr>
        <p:spPr>
          <a:xfrm>
            <a:off x="395288" y="4845821"/>
            <a:ext cx="8352000" cy="0"/>
          </a:xfrm>
          <a:prstGeom prst="straightConnector1">
            <a:avLst/>
          </a:prstGeom>
          <a:noFill/>
          <a:ln w="12700" cap="flat" cmpd="sng">
            <a:solidFill>
              <a:schemeClr val="lt2"/>
            </a:solidFill>
            <a:prstDash val="solid"/>
            <a:round/>
            <a:headEnd type="none" w="sm" len="sm"/>
            <a:tailEnd type="none" w="sm" len="sm"/>
          </a:ln>
        </p:spPr>
      </p:cxnSp>
      <p:sp>
        <p:nvSpPr>
          <p:cNvPr id="54" name="Google Shape;54;p13"/>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lvl1pPr marL="0" marR="0" lvl="0" indent="0" algn="l" rtl="0">
              <a:spcBef>
                <a:spcPts val="0"/>
              </a:spcBef>
              <a:buNone/>
              <a:defRPr sz="900" b="1" i="0" u="none" strike="noStrike" cap="none">
                <a:solidFill>
                  <a:schemeClr val="lt2"/>
                </a:solidFill>
                <a:latin typeface="Arial"/>
                <a:ea typeface="Arial"/>
                <a:cs typeface="Arial"/>
                <a:sym typeface="Arial"/>
              </a:defRPr>
            </a:lvl1pPr>
            <a:lvl2pPr marL="0" marR="0" lvl="1" indent="0" algn="l" rtl="0">
              <a:spcBef>
                <a:spcPts val="0"/>
              </a:spcBef>
              <a:buNone/>
              <a:defRPr sz="900" b="1" i="0" u="none" strike="noStrike" cap="none">
                <a:solidFill>
                  <a:schemeClr val="lt2"/>
                </a:solidFill>
                <a:latin typeface="Arial"/>
                <a:ea typeface="Arial"/>
                <a:cs typeface="Arial"/>
                <a:sym typeface="Arial"/>
              </a:defRPr>
            </a:lvl2pPr>
            <a:lvl3pPr marL="0" marR="0" lvl="2" indent="0" algn="l" rtl="0">
              <a:spcBef>
                <a:spcPts val="0"/>
              </a:spcBef>
              <a:buNone/>
              <a:defRPr sz="900" b="1" i="0" u="none" strike="noStrike" cap="none">
                <a:solidFill>
                  <a:schemeClr val="lt2"/>
                </a:solidFill>
                <a:latin typeface="Arial"/>
                <a:ea typeface="Arial"/>
                <a:cs typeface="Arial"/>
                <a:sym typeface="Arial"/>
              </a:defRPr>
            </a:lvl3pPr>
            <a:lvl4pPr marL="0" marR="0" lvl="3" indent="0" algn="l" rtl="0">
              <a:spcBef>
                <a:spcPts val="0"/>
              </a:spcBef>
              <a:buNone/>
              <a:defRPr sz="900" b="1" i="0" u="none" strike="noStrike" cap="none">
                <a:solidFill>
                  <a:schemeClr val="lt2"/>
                </a:solidFill>
                <a:latin typeface="Arial"/>
                <a:ea typeface="Arial"/>
                <a:cs typeface="Arial"/>
                <a:sym typeface="Arial"/>
              </a:defRPr>
            </a:lvl4pPr>
            <a:lvl5pPr marL="0" marR="0" lvl="4" indent="0" algn="l" rtl="0">
              <a:spcBef>
                <a:spcPts val="0"/>
              </a:spcBef>
              <a:buNone/>
              <a:defRPr sz="900" b="1" i="0" u="none" strike="noStrike" cap="none">
                <a:solidFill>
                  <a:schemeClr val="lt2"/>
                </a:solidFill>
                <a:latin typeface="Arial"/>
                <a:ea typeface="Arial"/>
                <a:cs typeface="Arial"/>
                <a:sym typeface="Arial"/>
              </a:defRPr>
            </a:lvl5pPr>
            <a:lvl6pPr marL="0" marR="0" lvl="5" indent="0" algn="l" rtl="0">
              <a:spcBef>
                <a:spcPts val="0"/>
              </a:spcBef>
              <a:buNone/>
              <a:defRPr sz="900" b="1" i="0" u="none" strike="noStrike" cap="none">
                <a:solidFill>
                  <a:schemeClr val="lt2"/>
                </a:solidFill>
                <a:latin typeface="Arial"/>
                <a:ea typeface="Arial"/>
                <a:cs typeface="Arial"/>
                <a:sym typeface="Arial"/>
              </a:defRPr>
            </a:lvl6pPr>
            <a:lvl7pPr marL="0" marR="0" lvl="6" indent="0" algn="l" rtl="0">
              <a:spcBef>
                <a:spcPts val="0"/>
              </a:spcBef>
              <a:buNone/>
              <a:defRPr sz="900" b="1" i="0" u="none" strike="noStrike" cap="none">
                <a:solidFill>
                  <a:schemeClr val="lt2"/>
                </a:solidFill>
                <a:latin typeface="Arial"/>
                <a:ea typeface="Arial"/>
                <a:cs typeface="Arial"/>
                <a:sym typeface="Arial"/>
              </a:defRPr>
            </a:lvl7pPr>
            <a:lvl8pPr marL="0" marR="0" lvl="7" indent="0" algn="l" rtl="0">
              <a:spcBef>
                <a:spcPts val="0"/>
              </a:spcBef>
              <a:buNone/>
              <a:defRPr sz="900" b="1" i="0" u="none" strike="noStrike" cap="none">
                <a:solidFill>
                  <a:schemeClr val="lt2"/>
                </a:solidFill>
                <a:latin typeface="Arial"/>
                <a:ea typeface="Arial"/>
                <a:cs typeface="Arial"/>
                <a:sym typeface="Arial"/>
              </a:defRPr>
            </a:lvl8pPr>
            <a:lvl9pPr marL="0" marR="0" lvl="8" indent="0" algn="l" rtl="0">
              <a:spcBef>
                <a:spcPts val="0"/>
              </a:spcBef>
              <a:buNone/>
              <a:defRPr sz="900" b="1"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cxnSp>
        <p:nvCxnSpPr>
          <p:cNvPr id="55" name="Google Shape;55;p13"/>
          <p:cNvCxnSpPr/>
          <p:nvPr/>
        </p:nvCxnSpPr>
        <p:spPr>
          <a:xfrm>
            <a:off x="395288" y="4845821"/>
            <a:ext cx="8352000" cy="0"/>
          </a:xfrm>
          <a:prstGeom prst="straightConnector1">
            <a:avLst/>
          </a:prstGeom>
          <a:noFill/>
          <a:ln w="12700" cap="flat" cmpd="sng">
            <a:solidFill>
              <a:schemeClr val="lt2"/>
            </a:solidFill>
            <a:prstDash val="solid"/>
            <a:round/>
            <a:headEnd type="none" w="sm" len="sm"/>
            <a:tailEnd type="none" w="sm" len="sm"/>
          </a:ln>
        </p:spPr>
      </p:cxnSp>
      <p:cxnSp>
        <p:nvCxnSpPr>
          <p:cNvPr id="56" name="Google Shape;56;p13"/>
          <p:cNvCxnSpPr/>
          <p:nvPr/>
        </p:nvCxnSpPr>
        <p:spPr>
          <a:xfrm>
            <a:off x="395288" y="849737"/>
            <a:ext cx="8352000" cy="0"/>
          </a:xfrm>
          <a:prstGeom prst="straightConnector1">
            <a:avLst/>
          </a:prstGeom>
          <a:noFill/>
          <a:ln w="19050" cap="flat" cmpd="sng">
            <a:solidFill>
              <a:schemeClr val="dk2"/>
            </a:solidFill>
            <a:prstDash val="solid"/>
            <a:round/>
            <a:headEnd type="none" w="sm" len="sm"/>
            <a:tailEnd type="none" w="sm" len="sm"/>
          </a:ln>
        </p:spPr>
      </p:cxnSp>
      <p:grpSp>
        <p:nvGrpSpPr>
          <p:cNvPr id="57" name="Google Shape;57;p13"/>
          <p:cNvGrpSpPr/>
          <p:nvPr/>
        </p:nvGrpSpPr>
        <p:grpSpPr>
          <a:xfrm>
            <a:off x="8373979" y="4895882"/>
            <a:ext cx="373770" cy="132117"/>
            <a:chOff x="4152589" y="2833738"/>
            <a:chExt cx="1593903" cy="693526"/>
          </a:xfrm>
        </p:grpSpPr>
        <p:sp>
          <p:nvSpPr>
            <p:cNvPr id="58" name="Google Shape;58;p13"/>
            <p:cNvSpPr/>
            <p:nvPr/>
          </p:nvSpPr>
          <p:spPr>
            <a:xfrm>
              <a:off x="4152589" y="3257864"/>
              <a:ext cx="1551900" cy="269400"/>
            </a:xfrm>
            <a:custGeom>
              <a:avLst/>
              <a:gdLst/>
              <a:ahLst/>
              <a:cxnLst/>
              <a:rect l="l" t="t" r="r" b="b"/>
              <a:pathLst>
                <a:path w="120000" h="120000" extrusionOk="0">
                  <a:moveTo>
                    <a:pt x="120000" y="37714"/>
                  </a:moveTo>
                  <a:cubicBezTo>
                    <a:pt x="109663" y="33600"/>
                    <a:pt x="96831" y="29485"/>
                    <a:pt x="82930" y="29485"/>
                  </a:cubicBezTo>
                  <a:cubicBezTo>
                    <a:pt x="61425" y="29485"/>
                    <a:pt x="37188" y="38400"/>
                    <a:pt x="15207" y="64457"/>
                  </a:cubicBezTo>
                  <a:cubicBezTo>
                    <a:pt x="11524" y="37714"/>
                    <a:pt x="7009" y="16457"/>
                    <a:pt x="118" y="0"/>
                  </a:cubicBezTo>
                  <a:cubicBezTo>
                    <a:pt x="0" y="685"/>
                    <a:pt x="0" y="685"/>
                    <a:pt x="0" y="685"/>
                  </a:cubicBezTo>
                  <a:cubicBezTo>
                    <a:pt x="6059" y="39085"/>
                    <a:pt x="9980" y="72000"/>
                    <a:pt x="12712" y="119999"/>
                  </a:cubicBezTo>
                  <a:cubicBezTo>
                    <a:pt x="43722" y="52799"/>
                    <a:pt x="82574" y="40457"/>
                    <a:pt x="111801" y="40457"/>
                  </a:cubicBezTo>
                  <a:cubicBezTo>
                    <a:pt x="114653" y="40457"/>
                    <a:pt x="117267" y="41142"/>
                    <a:pt x="119881" y="41142"/>
                  </a:cubicBezTo>
                  <a:lnTo>
                    <a:pt x="120000" y="37714"/>
                  </a:lnTo>
                  <a:close/>
                </a:path>
              </a:pathLst>
            </a:custGeom>
            <a:solidFill>
              <a:srgbClr val="4B788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 name="Google Shape;59;p13"/>
            <p:cNvSpPr/>
            <p:nvPr/>
          </p:nvSpPr>
          <p:spPr>
            <a:xfrm>
              <a:off x="4284292" y="2833738"/>
              <a:ext cx="1462200" cy="453000"/>
            </a:xfrm>
            <a:custGeom>
              <a:avLst/>
              <a:gdLst/>
              <a:ahLst/>
              <a:cxnLst/>
              <a:rect l="l" t="t" r="r" b="b"/>
              <a:pathLst>
                <a:path w="120000" h="120000" extrusionOk="0">
                  <a:moveTo>
                    <a:pt x="82397" y="62857"/>
                  </a:moveTo>
                  <a:cubicBezTo>
                    <a:pt x="82523" y="60000"/>
                    <a:pt x="82649" y="57551"/>
                    <a:pt x="82649" y="54693"/>
                  </a:cubicBezTo>
                  <a:cubicBezTo>
                    <a:pt x="82649" y="48163"/>
                    <a:pt x="81514" y="45714"/>
                    <a:pt x="80252" y="45714"/>
                  </a:cubicBezTo>
                  <a:cubicBezTo>
                    <a:pt x="78107" y="45714"/>
                    <a:pt x="76971" y="49795"/>
                    <a:pt x="76593" y="62857"/>
                  </a:cubicBezTo>
                  <a:lnTo>
                    <a:pt x="82397" y="62857"/>
                  </a:lnTo>
                  <a:close/>
                  <a:moveTo>
                    <a:pt x="40883" y="93877"/>
                  </a:moveTo>
                  <a:cubicBezTo>
                    <a:pt x="40252" y="95510"/>
                    <a:pt x="39369" y="97142"/>
                    <a:pt x="38233" y="97142"/>
                  </a:cubicBezTo>
                  <a:cubicBezTo>
                    <a:pt x="36214" y="97142"/>
                    <a:pt x="35962" y="91428"/>
                    <a:pt x="35962" y="84897"/>
                  </a:cubicBezTo>
                  <a:cubicBezTo>
                    <a:pt x="35962" y="77551"/>
                    <a:pt x="36593" y="63673"/>
                    <a:pt x="37350" y="58367"/>
                  </a:cubicBezTo>
                  <a:cubicBezTo>
                    <a:pt x="38359" y="50204"/>
                    <a:pt x="39873" y="47755"/>
                    <a:pt x="42145" y="47755"/>
                  </a:cubicBezTo>
                  <a:cubicBezTo>
                    <a:pt x="42271" y="47755"/>
                    <a:pt x="42397" y="47755"/>
                    <a:pt x="42649" y="48163"/>
                  </a:cubicBezTo>
                  <a:lnTo>
                    <a:pt x="40883" y="93877"/>
                  </a:lnTo>
                  <a:close/>
                  <a:moveTo>
                    <a:pt x="109526" y="75102"/>
                  </a:moveTo>
                  <a:cubicBezTo>
                    <a:pt x="108769" y="97142"/>
                    <a:pt x="107760" y="102040"/>
                    <a:pt x="105741" y="102040"/>
                  </a:cubicBezTo>
                  <a:cubicBezTo>
                    <a:pt x="103974" y="102040"/>
                    <a:pt x="103217" y="97551"/>
                    <a:pt x="103217" y="88571"/>
                  </a:cubicBezTo>
                  <a:cubicBezTo>
                    <a:pt x="103217" y="84489"/>
                    <a:pt x="103470" y="78775"/>
                    <a:pt x="103596" y="73061"/>
                  </a:cubicBezTo>
                  <a:cubicBezTo>
                    <a:pt x="104353" y="50612"/>
                    <a:pt x="105362" y="46122"/>
                    <a:pt x="107381" y="46122"/>
                  </a:cubicBezTo>
                  <a:cubicBezTo>
                    <a:pt x="109148" y="46122"/>
                    <a:pt x="109905" y="50204"/>
                    <a:pt x="109905" y="59591"/>
                  </a:cubicBezTo>
                  <a:cubicBezTo>
                    <a:pt x="109905" y="63673"/>
                    <a:pt x="109779" y="69387"/>
                    <a:pt x="109526" y="75102"/>
                  </a:cubicBezTo>
                  <a:moveTo>
                    <a:pt x="62460" y="117142"/>
                  </a:moveTo>
                  <a:cubicBezTo>
                    <a:pt x="52618" y="117142"/>
                    <a:pt x="52618" y="117142"/>
                    <a:pt x="52618" y="117142"/>
                  </a:cubicBezTo>
                  <a:cubicBezTo>
                    <a:pt x="57160" y="0"/>
                    <a:pt x="57160" y="0"/>
                    <a:pt x="57160" y="0"/>
                  </a:cubicBezTo>
                  <a:cubicBezTo>
                    <a:pt x="67003" y="0"/>
                    <a:pt x="67003" y="0"/>
                    <a:pt x="67003" y="0"/>
                  </a:cubicBezTo>
                  <a:lnTo>
                    <a:pt x="62460" y="117142"/>
                  </a:lnTo>
                  <a:close/>
                  <a:moveTo>
                    <a:pt x="82523" y="96734"/>
                  </a:moveTo>
                  <a:cubicBezTo>
                    <a:pt x="84542" y="96734"/>
                    <a:pt x="87192" y="95510"/>
                    <a:pt x="89211" y="93469"/>
                  </a:cubicBezTo>
                  <a:cubicBezTo>
                    <a:pt x="88075" y="114693"/>
                    <a:pt x="88075" y="114693"/>
                    <a:pt x="88075" y="114693"/>
                  </a:cubicBezTo>
                  <a:cubicBezTo>
                    <a:pt x="85552" y="116734"/>
                    <a:pt x="82018" y="117959"/>
                    <a:pt x="78990" y="117959"/>
                  </a:cubicBezTo>
                  <a:cubicBezTo>
                    <a:pt x="69022" y="117959"/>
                    <a:pt x="66246" y="104081"/>
                    <a:pt x="66246" y="85714"/>
                  </a:cubicBezTo>
                  <a:cubicBezTo>
                    <a:pt x="66246" y="38775"/>
                    <a:pt x="72429" y="28163"/>
                    <a:pt x="81009" y="28163"/>
                  </a:cubicBezTo>
                  <a:cubicBezTo>
                    <a:pt x="87697" y="28163"/>
                    <a:pt x="91987" y="38775"/>
                    <a:pt x="91987" y="58775"/>
                  </a:cubicBezTo>
                  <a:cubicBezTo>
                    <a:pt x="91987" y="67755"/>
                    <a:pt x="91356" y="75510"/>
                    <a:pt x="90977" y="81224"/>
                  </a:cubicBezTo>
                  <a:cubicBezTo>
                    <a:pt x="76214" y="81224"/>
                    <a:pt x="76214" y="81224"/>
                    <a:pt x="76214" y="81224"/>
                  </a:cubicBezTo>
                  <a:cubicBezTo>
                    <a:pt x="76214" y="91020"/>
                    <a:pt x="77223" y="96734"/>
                    <a:pt x="82523" y="96734"/>
                  </a:cubicBezTo>
                  <a:moveTo>
                    <a:pt x="43785" y="28979"/>
                  </a:moveTo>
                  <a:cubicBezTo>
                    <a:pt x="36971" y="28979"/>
                    <a:pt x="33186" y="33061"/>
                    <a:pt x="30283" y="43673"/>
                  </a:cubicBezTo>
                  <a:cubicBezTo>
                    <a:pt x="27381" y="53469"/>
                    <a:pt x="25867" y="70612"/>
                    <a:pt x="25867" y="89387"/>
                  </a:cubicBezTo>
                  <a:cubicBezTo>
                    <a:pt x="25867" y="105306"/>
                    <a:pt x="27129" y="118367"/>
                    <a:pt x="33186" y="118367"/>
                  </a:cubicBezTo>
                  <a:cubicBezTo>
                    <a:pt x="35962" y="118367"/>
                    <a:pt x="38485" y="115102"/>
                    <a:pt x="40757" y="111020"/>
                  </a:cubicBezTo>
                  <a:cubicBezTo>
                    <a:pt x="40757" y="111020"/>
                    <a:pt x="40757" y="111020"/>
                    <a:pt x="40757" y="111020"/>
                  </a:cubicBezTo>
                  <a:cubicBezTo>
                    <a:pt x="40504" y="117142"/>
                    <a:pt x="40504" y="117142"/>
                    <a:pt x="40504" y="117142"/>
                  </a:cubicBezTo>
                  <a:cubicBezTo>
                    <a:pt x="49842" y="117142"/>
                    <a:pt x="49842" y="117142"/>
                    <a:pt x="49842" y="117142"/>
                  </a:cubicBezTo>
                  <a:cubicBezTo>
                    <a:pt x="53249" y="29387"/>
                    <a:pt x="53249" y="29387"/>
                    <a:pt x="53249" y="29387"/>
                  </a:cubicBezTo>
                  <a:cubicBezTo>
                    <a:pt x="50473" y="28979"/>
                    <a:pt x="47318" y="28979"/>
                    <a:pt x="43785" y="28979"/>
                  </a:cubicBezTo>
                  <a:moveTo>
                    <a:pt x="120000" y="60000"/>
                  </a:moveTo>
                  <a:cubicBezTo>
                    <a:pt x="120000" y="37142"/>
                    <a:pt x="115457" y="28163"/>
                    <a:pt x="107886" y="28163"/>
                  </a:cubicBezTo>
                  <a:cubicBezTo>
                    <a:pt x="98675" y="28163"/>
                    <a:pt x="93123" y="41632"/>
                    <a:pt x="93123" y="88163"/>
                  </a:cubicBezTo>
                  <a:cubicBezTo>
                    <a:pt x="93123" y="110612"/>
                    <a:pt x="97665" y="120000"/>
                    <a:pt x="105236" y="120000"/>
                  </a:cubicBezTo>
                  <a:cubicBezTo>
                    <a:pt x="114447" y="120000"/>
                    <a:pt x="120000" y="106530"/>
                    <a:pt x="120000" y="60000"/>
                  </a:cubicBezTo>
                  <a:moveTo>
                    <a:pt x="22460" y="0"/>
                  </a:moveTo>
                  <a:cubicBezTo>
                    <a:pt x="20189" y="27346"/>
                    <a:pt x="17034" y="55102"/>
                    <a:pt x="12996" y="82448"/>
                  </a:cubicBezTo>
                  <a:cubicBezTo>
                    <a:pt x="12996" y="82448"/>
                    <a:pt x="12996" y="82448"/>
                    <a:pt x="12996" y="82448"/>
                  </a:cubicBezTo>
                  <a:cubicBezTo>
                    <a:pt x="11861" y="60000"/>
                    <a:pt x="11356" y="27755"/>
                    <a:pt x="11356" y="0"/>
                  </a:cubicBezTo>
                  <a:cubicBezTo>
                    <a:pt x="0" y="0"/>
                    <a:pt x="0" y="0"/>
                    <a:pt x="0" y="0"/>
                  </a:cubicBezTo>
                  <a:cubicBezTo>
                    <a:pt x="378" y="44081"/>
                    <a:pt x="2649" y="82857"/>
                    <a:pt x="5425" y="117142"/>
                  </a:cubicBezTo>
                  <a:cubicBezTo>
                    <a:pt x="16403" y="117142"/>
                    <a:pt x="16403" y="117142"/>
                    <a:pt x="16403" y="117142"/>
                  </a:cubicBezTo>
                  <a:cubicBezTo>
                    <a:pt x="22586" y="81224"/>
                    <a:pt x="28391" y="42040"/>
                    <a:pt x="32807" y="0"/>
                  </a:cubicBezTo>
                  <a:lnTo>
                    <a:pt x="2246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60" name="Google Shape;60;p13"/>
          <p:cNvSpPr txBox="1"/>
          <p:nvPr/>
        </p:nvSpPr>
        <p:spPr>
          <a:xfrm>
            <a:off x="2549769" y="4854563"/>
            <a:ext cx="3956400" cy="131100"/>
          </a:xfrm>
          <a:prstGeom prst="rect">
            <a:avLst/>
          </a:prstGeom>
          <a:noFill/>
          <a:ln>
            <a:noFill/>
          </a:ln>
        </p:spPr>
        <p:txBody>
          <a:bodyPr spcFirstLastPara="1" wrap="square" lIns="0" tIns="36000" rIns="0" bIns="0" anchor="t" anchorCtr="0">
            <a:noAutofit/>
          </a:bodyPr>
          <a:lstStyle/>
          <a:p>
            <a:pPr marL="0" marR="0" lvl="0" indent="0" algn="ctr" rtl="0">
              <a:spcBef>
                <a:spcPts val="0"/>
              </a:spcBef>
              <a:spcAft>
                <a:spcPts val="0"/>
              </a:spcAft>
              <a:buNone/>
            </a:pPr>
            <a:r>
              <a:rPr lang="en" sz="900" b="0" i="0" u="none" strike="noStrike" cap="none">
                <a:solidFill>
                  <a:srgbClr val="FAB50B"/>
                </a:solidFill>
                <a:latin typeface="Arial"/>
                <a:ea typeface="Arial"/>
                <a:cs typeface="Arial"/>
                <a:sym typeface="Arial"/>
              </a:rPr>
              <a:t>CONFIDENTIAL </a:t>
            </a:r>
            <a:r>
              <a:rPr lang="en" sz="900" b="0" i="0" u="none" strike="noStrike" cap="none">
                <a:latin typeface="Arial"/>
                <a:ea typeface="Arial"/>
                <a:cs typeface="Arial"/>
                <a:sym typeface="Arial"/>
              </a:rPr>
              <a:t>OR </a:t>
            </a:r>
            <a:r>
              <a:rPr lang="en" sz="900" b="0" i="0" u="none" strike="noStrike" cap="none">
                <a:solidFill>
                  <a:srgbClr val="82E600"/>
                </a:solidFill>
                <a:latin typeface="Arial"/>
                <a:ea typeface="Arial"/>
                <a:cs typeface="Arial"/>
                <a:sym typeface="Arial"/>
              </a:rPr>
              <a:t>VALEO </a:t>
            </a:r>
            <a:r>
              <a:rPr lang="en" sz="900">
                <a:solidFill>
                  <a:srgbClr val="82E600"/>
                </a:solidFill>
              </a:rPr>
              <a:t>RESERVED </a:t>
            </a:r>
            <a:r>
              <a:rPr lang="en" sz="900" b="0" i="0" u="none" strike="noStrike" cap="none">
                <a:solidFill>
                  <a:srgbClr val="4E6B7C"/>
                </a:solidFill>
                <a:latin typeface="Arial"/>
                <a:ea typeface="Arial"/>
                <a:cs typeface="Arial"/>
                <a:sym typeface="Arial"/>
              </a:rPr>
              <a:t>OR</a:t>
            </a:r>
            <a:r>
              <a:rPr lang="en" sz="900">
                <a:solidFill>
                  <a:srgbClr val="4E6B7C"/>
                </a:solidFill>
              </a:rPr>
              <a:t> </a:t>
            </a:r>
            <a:r>
              <a:rPr lang="en" sz="900">
                <a:solidFill>
                  <a:srgbClr val="595959"/>
                </a:solidFill>
              </a:rPr>
              <a:t>UNCLASSIFIED</a:t>
            </a:r>
            <a:endParaRPr>
              <a:solidFill>
                <a:srgbClr val="595959"/>
              </a:solidFill>
            </a:endParaRPr>
          </a:p>
        </p:txBody>
      </p:sp>
      <p:sp>
        <p:nvSpPr>
          <p:cNvPr id="61" name="Google Shape;61;p13"/>
          <p:cNvSpPr txBox="1"/>
          <p:nvPr/>
        </p:nvSpPr>
        <p:spPr>
          <a:xfrm>
            <a:off x="975798" y="4854563"/>
            <a:ext cx="660900" cy="131100"/>
          </a:xfrm>
          <a:prstGeom prst="rect">
            <a:avLst/>
          </a:prstGeom>
          <a:noFill/>
          <a:ln>
            <a:noFill/>
          </a:ln>
        </p:spPr>
        <p:txBody>
          <a:bodyPr spcFirstLastPara="1" wrap="square" lIns="91450" tIns="91450" rIns="91450" bIns="91450" anchor="ctr" anchorCtr="0">
            <a:noAutofit/>
          </a:bodyPr>
          <a:lstStyle/>
          <a:p>
            <a:pPr marL="0" lvl="0" indent="0" algn="l" rtl="0">
              <a:spcBef>
                <a:spcPts val="0"/>
              </a:spcBef>
              <a:spcAft>
                <a:spcPts val="0"/>
              </a:spcAft>
              <a:buNone/>
            </a:pPr>
            <a:r>
              <a:rPr lang="en" sz="900">
                <a:solidFill>
                  <a:srgbClr val="4E6B7C"/>
                </a:solidFill>
              </a:rPr>
              <a:t>Date</a:t>
            </a:r>
            <a:endParaRPr sz="900">
              <a:solidFill>
                <a:srgbClr val="4E6B7C"/>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hyperlink" Target="http://drive.google.com/file/d/1rCc5aWgVKWYfDaGoZkxKgPT7LjhpybSF/view"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8"/>
          <p:cNvSpPr txBox="1">
            <a:spLocks noGrp="1"/>
          </p:cNvSpPr>
          <p:nvPr>
            <p:ph type="title"/>
          </p:nvPr>
        </p:nvSpPr>
        <p:spPr>
          <a:xfrm>
            <a:off x="395300" y="3259000"/>
            <a:ext cx="4448100" cy="61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00"/>
                </a:solidFill>
              </a:rPr>
              <a:t>Partial Network Cluster</a:t>
            </a:r>
            <a:endParaRPr sz="3000">
              <a:solidFill>
                <a:srgbClr val="000000"/>
              </a:solidFill>
            </a:endParaRPr>
          </a:p>
        </p:txBody>
      </p:sp>
      <p:sp>
        <p:nvSpPr>
          <p:cNvPr id="286" name="Google Shape;286;p28"/>
          <p:cNvSpPr txBox="1"/>
          <p:nvPr/>
        </p:nvSpPr>
        <p:spPr>
          <a:xfrm>
            <a:off x="5509025" y="4031275"/>
            <a:ext cx="2297700" cy="4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Make by CVP MCU team</a:t>
            </a:r>
            <a:endParaRPr b="1"/>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7"/>
          <p:cNvSpPr txBox="1">
            <a:spLocks noGrp="1"/>
          </p:cNvSpPr>
          <p:nvPr>
            <p:ph type="title"/>
          </p:nvPr>
        </p:nvSpPr>
        <p:spPr>
          <a:xfrm>
            <a:off x="395300" y="342750"/>
            <a:ext cx="58188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a:t>PNC implemented on DaVinciConfigurator </a:t>
            </a:r>
            <a:endParaRPr sz="2200" b="1" i="0" u="none" strike="noStrike" cap="none">
              <a:solidFill>
                <a:schemeClr val="accent2"/>
              </a:solidFill>
              <a:latin typeface="Arial"/>
              <a:ea typeface="Arial"/>
              <a:cs typeface="Arial"/>
              <a:sym typeface="Arial"/>
            </a:endParaRPr>
          </a:p>
        </p:txBody>
      </p:sp>
      <p:sp>
        <p:nvSpPr>
          <p:cNvPr id="353" name="Google Shape;353;p37"/>
          <p:cNvSpPr txBox="1">
            <a:spLocks noGrp="1"/>
          </p:cNvSpPr>
          <p:nvPr>
            <p:ph type="body" idx="1"/>
          </p:nvPr>
        </p:nvSpPr>
        <p:spPr>
          <a:xfrm>
            <a:off x="395300" y="929575"/>
            <a:ext cx="7552500" cy="400500"/>
          </a:xfrm>
          <a:prstGeom prst="rect">
            <a:avLst/>
          </a:prstGeom>
          <a:noFill/>
          <a:ln>
            <a:noFill/>
          </a:ln>
        </p:spPr>
        <p:txBody>
          <a:bodyPr spcFirstLastPara="1" wrap="square" lIns="0" tIns="0" rIns="0" bIns="0" anchor="t" anchorCtr="0">
            <a:noAutofit/>
          </a:bodyPr>
          <a:lstStyle/>
          <a:p>
            <a:pPr marL="0" lvl="0" indent="0" algn="l" rtl="0">
              <a:spcBef>
                <a:spcPts val="1200"/>
              </a:spcBef>
              <a:spcAft>
                <a:spcPts val="0"/>
              </a:spcAft>
              <a:buNone/>
            </a:pPr>
            <a:r>
              <a:rPr lang="en" sz="1400"/>
              <a:t>Config the NM user data from com to CAN NM on PduR module,destination is CAN NM.</a:t>
            </a:r>
            <a:endParaRPr sz="1400"/>
          </a:p>
          <a:p>
            <a:pPr marL="0" lvl="0" indent="0" algn="l" rtl="0">
              <a:spcBef>
                <a:spcPts val="1200"/>
              </a:spcBef>
              <a:spcAft>
                <a:spcPts val="1200"/>
              </a:spcAft>
              <a:buNone/>
            </a:pPr>
            <a:r>
              <a:rPr lang="en" sz="1400"/>
              <a:t/>
            </a:r>
            <a:br>
              <a:rPr lang="en" sz="1400"/>
            </a:br>
            <a:r>
              <a:rPr lang="en" sz="1400"/>
              <a:t/>
            </a:r>
            <a:br>
              <a:rPr lang="en" sz="1400"/>
            </a:br>
            <a:endParaRPr sz="1400"/>
          </a:p>
        </p:txBody>
      </p:sp>
      <p:sp>
        <p:nvSpPr>
          <p:cNvPr id="354" name="Google Shape;354;p37"/>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10</a:t>
            </a:fld>
            <a:endParaRPr/>
          </a:p>
        </p:txBody>
      </p:sp>
      <p:pic>
        <p:nvPicPr>
          <p:cNvPr id="355" name="Google Shape;355;p37"/>
          <p:cNvPicPr preferRelativeResize="0"/>
          <p:nvPr/>
        </p:nvPicPr>
        <p:blipFill>
          <a:blip r:embed="rId3">
            <a:alphaModFix/>
          </a:blip>
          <a:stretch>
            <a:fillRect/>
          </a:stretch>
        </p:blipFill>
        <p:spPr>
          <a:xfrm>
            <a:off x="906499" y="1405400"/>
            <a:ext cx="6589051" cy="3208725"/>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8"/>
          <p:cNvSpPr txBox="1">
            <a:spLocks noGrp="1"/>
          </p:cNvSpPr>
          <p:nvPr>
            <p:ph type="title"/>
          </p:nvPr>
        </p:nvSpPr>
        <p:spPr>
          <a:xfrm>
            <a:off x="395300" y="342750"/>
            <a:ext cx="58188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a:t>PNC implemented on DaVinciConfigurator </a:t>
            </a:r>
            <a:endParaRPr sz="2200" b="1" i="0" u="none" strike="noStrike" cap="none">
              <a:solidFill>
                <a:schemeClr val="accent2"/>
              </a:solidFill>
              <a:latin typeface="Arial"/>
              <a:ea typeface="Arial"/>
              <a:cs typeface="Arial"/>
              <a:sym typeface="Arial"/>
            </a:endParaRPr>
          </a:p>
        </p:txBody>
      </p:sp>
      <p:sp>
        <p:nvSpPr>
          <p:cNvPr id="361" name="Google Shape;361;p38"/>
          <p:cNvSpPr txBox="1">
            <a:spLocks noGrp="1"/>
          </p:cNvSpPr>
          <p:nvPr>
            <p:ph type="body" idx="1"/>
          </p:nvPr>
        </p:nvSpPr>
        <p:spPr>
          <a:xfrm>
            <a:off x="395300" y="929575"/>
            <a:ext cx="6996900" cy="400500"/>
          </a:xfrm>
          <a:prstGeom prst="rect">
            <a:avLst/>
          </a:prstGeom>
          <a:noFill/>
          <a:ln>
            <a:noFill/>
          </a:ln>
        </p:spPr>
        <p:txBody>
          <a:bodyPr spcFirstLastPara="1" wrap="square" lIns="0" tIns="0" rIns="0" bIns="0" anchor="t" anchorCtr="0">
            <a:noAutofit/>
          </a:bodyPr>
          <a:lstStyle/>
          <a:p>
            <a:pPr marL="0" lvl="0" indent="0" algn="l" rtl="0">
              <a:spcBef>
                <a:spcPts val="1200"/>
              </a:spcBef>
              <a:spcAft>
                <a:spcPts val="0"/>
              </a:spcAft>
              <a:buNone/>
            </a:pPr>
            <a:r>
              <a:rPr lang="en" sz="1400"/>
              <a:t>Config the NM user data from CAN NM to com on PduR module,target is CAN NM</a:t>
            </a:r>
            <a:endParaRPr sz="1400"/>
          </a:p>
          <a:p>
            <a:pPr marL="0" lvl="0" indent="0" algn="l" rtl="0">
              <a:spcBef>
                <a:spcPts val="1200"/>
              </a:spcBef>
              <a:spcAft>
                <a:spcPts val="1200"/>
              </a:spcAft>
              <a:buNone/>
            </a:pPr>
            <a:r>
              <a:rPr lang="en" sz="1400"/>
              <a:t/>
            </a:r>
            <a:br>
              <a:rPr lang="en" sz="1400"/>
            </a:br>
            <a:r>
              <a:rPr lang="en" sz="1400"/>
              <a:t/>
            </a:r>
            <a:br>
              <a:rPr lang="en" sz="1400"/>
            </a:br>
            <a:endParaRPr sz="1400"/>
          </a:p>
        </p:txBody>
      </p:sp>
      <p:sp>
        <p:nvSpPr>
          <p:cNvPr id="362" name="Google Shape;362;p38"/>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11</a:t>
            </a:fld>
            <a:endParaRPr/>
          </a:p>
        </p:txBody>
      </p:sp>
      <p:pic>
        <p:nvPicPr>
          <p:cNvPr id="363" name="Google Shape;363;p38"/>
          <p:cNvPicPr preferRelativeResize="0"/>
          <p:nvPr/>
        </p:nvPicPr>
        <p:blipFill>
          <a:blip r:embed="rId3">
            <a:alphaModFix/>
          </a:blip>
          <a:stretch>
            <a:fillRect/>
          </a:stretch>
        </p:blipFill>
        <p:spPr>
          <a:xfrm>
            <a:off x="1048674" y="1457100"/>
            <a:ext cx="6653674" cy="3178225"/>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9"/>
          <p:cNvSpPr txBox="1">
            <a:spLocks noGrp="1"/>
          </p:cNvSpPr>
          <p:nvPr>
            <p:ph type="title"/>
          </p:nvPr>
        </p:nvSpPr>
        <p:spPr>
          <a:xfrm>
            <a:off x="395300" y="342750"/>
            <a:ext cx="58188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a:t>PNC implemented on DaVinciConfigurator </a:t>
            </a:r>
            <a:endParaRPr sz="2200" b="1" i="0" u="none" strike="noStrike" cap="none">
              <a:solidFill>
                <a:schemeClr val="accent2"/>
              </a:solidFill>
              <a:latin typeface="Arial"/>
              <a:ea typeface="Arial"/>
              <a:cs typeface="Arial"/>
              <a:sym typeface="Arial"/>
            </a:endParaRPr>
          </a:p>
        </p:txBody>
      </p:sp>
      <p:sp>
        <p:nvSpPr>
          <p:cNvPr id="369" name="Google Shape;369;p39"/>
          <p:cNvSpPr txBox="1">
            <a:spLocks noGrp="1"/>
          </p:cNvSpPr>
          <p:nvPr>
            <p:ph type="body" idx="1"/>
          </p:nvPr>
        </p:nvSpPr>
        <p:spPr>
          <a:xfrm>
            <a:off x="395300" y="929575"/>
            <a:ext cx="7294200" cy="400500"/>
          </a:xfrm>
          <a:prstGeom prst="rect">
            <a:avLst/>
          </a:prstGeom>
          <a:noFill/>
          <a:ln>
            <a:noFill/>
          </a:ln>
        </p:spPr>
        <p:txBody>
          <a:bodyPr spcFirstLastPara="1" wrap="square" lIns="0" tIns="0" rIns="0" bIns="0" anchor="t" anchorCtr="0">
            <a:noAutofit/>
          </a:bodyPr>
          <a:lstStyle/>
          <a:p>
            <a:pPr marL="0" lvl="0" indent="0" algn="l" rtl="0">
              <a:spcBef>
                <a:spcPts val="1200"/>
              </a:spcBef>
              <a:spcAft>
                <a:spcPts val="0"/>
              </a:spcAft>
              <a:buNone/>
            </a:pPr>
            <a:r>
              <a:rPr lang="en" sz="1400"/>
              <a:t>Config the NM user data from CAN NM to com on PduR module,destination is com.</a:t>
            </a:r>
            <a:endParaRPr sz="1400"/>
          </a:p>
          <a:p>
            <a:pPr marL="0" lvl="0" indent="0" algn="l" rtl="0">
              <a:spcBef>
                <a:spcPts val="1200"/>
              </a:spcBef>
              <a:spcAft>
                <a:spcPts val="1200"/>
              </a:spcAft>
              <a:buNone/>
            </a:pPr>
            <a:r>
              <a:rPr lang="en" sz="1400"/>
              <a:t/>
            </a:r>
            <a:br>
              <a:rPr lang="en" sz="1400"/>
            </a:br>
            <a:r>
              <a:rPr lang="en" sz="1400"/>
              <a:t/>
            </a:r>
            <a:br>
              <a:rPr lang="en" sz="1400"/>
            </a:br>
            <a:endParaRPr sz="1400"/>
          </a:p>
        </p:txBody>
      </p:sp>
      <p:sp>
        <p:nvSpPr>
          <p:cNvPr id="370" name="Google Shape;370;p39"/>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12</a:t>
            </a:fld>
            <a:endParaRPr/>
          </a:p>
        </p:txBody>
      </p:sp>
      <p:pic>
        <p:nvPicPr>
          <p:cNvPr id="371" name="Google Shape;371;p39"/>
          <p:cNvPicPr preferRelativeResize="0"/>
          <p:nvPr/>
        </p:nvPicPr>
        <p:blipFill>
          <a:blip r:embed="rId3">
            <a:alphaModFix/>
          </a:blip>
          <a:stretch>
            <a:fillRect/>
          </a:stretch>
        </p:blipFill>
        <p:spPr>
          <a:xfrm>
            <a:off x="867724" y="1469550"/>
            <a:ext cx="6821676" cy="3257574"/>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0"/>
          <p:cNvSpPr txBox="1">
            <a:spLocks noGrp="1"/>
          </p:cNvSpPr>
          <p:nvPr>
            <p:ph type="title"/>
          </p:nvPr>
        </p:nvSpPr>
        <p:spPr>
          <a:xfrm>
            <a:off x="395300" y="342750"/>
            <a:ext cx="58188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a:t>PNC implemented on DaVinciConfigurator </a:t>
            </a:r>
            <a:endParaRPr sz="2200" b="1" i="0" u="none" strike="noStrike" cap="none">
              <a:solidFill>
                <a:schemeClr val="accent2"/>
              </a:solidFill>
              <a:latin typeface="Arial"/>
              <a:ea typeface="Arial"/>
              <a:cs typeface="Arial"/>
              <a:sym typeface="Arial"/>
            </a:endParaRPr>
          </a:p>
        </p:txBody>
      </p:sp>
      <p:sp>
        <p:nvSpPr>
          <p:cNvPr id="377" name="Google Shape;377;p40"/>
          <p:cNvSpPr txBox="1">
            <a:spLocks noGrp="1"/>
          </p:cNvSpPr>
          <p:nvPr>
            <p:ph type="body" idx="1"/>
          </p:nvPr>
        </p:nvSpPr>
        <p:spPr>
          <a:xfrm>
            <a:off x="395300" y="929575"/>
            <a:ext cx="5911200" cy="400500"/>
          </a:xfrm>
          <a:prstGeom prst="rect">
            <a:avLst/>
          </a:prstGeom>
          <a:noFill/>
          <a:ln>
            <a:noFill/>
          </a:ln>
        </p:spPr>
        <p:txBody>
          <a:bodyPr spcFirstLastPara="1" wrap="square" lIns="0" tIns="0" rIns="0" bIns="0" anchor="t" anchorCtr="0">
            <a:noAutofit/>
          </a:bodyPr>
          <a:lstStyle/>
          <a:p>
            <a:pPr marL="0" lvl="0" indent="0" algn="l" rtl="0">
              <a:spcBef>
                <a:spcPts val="1200"/>
              </a:spcBef>
              <a:spcAft>
                <a:spcPts val="1200"/>
              </a:spcAft>
              <a:buNone/>
            </a:pPr>
            <a:r>
              <a:rPr lang="en" sz="1400"/>
              <a:t>Config PDU mapping on com module,the PDU’ direct is receive</a:t>
            </a:r>
            <a:br>
              <a:rPr lang="en" sz="1400"/>
            </a:br>
            <a:r>
              <a:rPr lang="en" sz="1400"/>
              <a:t/>
            </a:r>
            <a:br>
              <a:rPr lang="en" sz="1400"/>
            </a:br>
            <a:endParaRPr sz="1400"/>
          </a:p>
        </p:txBody>
      </p:sp>
      <p:sp>
        <p:nvSpPr>
          <p:cNvPr id="378" name="Google Shape;378;p40"/>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13</a:t>
            </a:fld>
            <a:endParaRPr/>
          </a:p>
        </p:txBody>
      </p:sp>
      <p:pic>
        <p:nvPicPr>
          <p:cNvPr id="379" name="Google Shape;379;p40"/>
          <p:cNvPicPr preferRelativeResize="0"/>
          <p:nvPr/>
        </p:nvPicPr>
        <p:blipFill>
          <a:blip r:embed="rId3">
            <a:alphaModFix/>
          </a:blip>
          <a:stretch>
            <a:fillRect/>
          </a:stretch>
        </p:blipFill>
        <p:spPr>
          <a:xfrm>
            <a:off x="1009875" y="1405400"/>
            <a:ext cx="6731199" cy="3103750"/>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1"/>
          <p:cNvSpPr txBox="1">
            <a:spLocks noGrp="1"/>
          </p:cNvSpPr>
          <p:nvPr>
            <p:ph type="title"/>
          </p:nvPr>
        </p:nvSpPr>
        <p:spPr>
          <a:xfrm>
            <a:off x="395300" y="342750"/>
            <a:ext cx="58188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a:t>PNC implemented on DaVinciConfigurator </a:t>
            </a:r>
            <a:endParaRPr sz="2200" b="1" i="0" u="none" strike="noStrike" cap="none">
              <a:solidFill>
                <a:schemeClr val="accent2"/>
              </a:solidFill>
              <a:latin typeface="Arial"/>
              <a:ea typeface="Arial"/>
              <a:cs typeface="Arial"/>
              <a:sym typeface="Arial"/>
            </a:endParaRPr>
          </a:p>
        </p:txBody>
      </p:sp>
      <p:sp>
        <p:nvSpPr>
          <p:cNvPr id="385" name="Google Shape;385;p41"/>
          <p:cNvSpPr txBox="1">
            <a:spLocks noGrp="1"/>
          </p:cNvSpPr>
          <p:nvPr>
            <p:ph type="body" idx="1"/>
          </p:nvPr>
        </p:nvSpPr>
        <p:spPr>
          <a:xfrm>
            <a:off x="395300" y="929575"/>
            <a:ext cx="6932400" cy="400500"/>
          </a:xfrm>
          <a:prstGeom prst="rect">
            <a:avLst/>
          </a:prstGeom>
          <a:noFill/>
          <a:ln>
            <a:noFill/>
          </a:ln>
        </p:spPr>
        <p:txBody>
          <a:bodyPr spcFirstLastPara="1" wrap="square" lIns="0" tIns="0" rIns="0" bIns="0" anchor="t" anchorCtr="0">
            <a:noAutofit/>
          </a:bodyPr>
          <a:lstStyle/>
          <a:p>
            <a:pPr marL="0" lvl="0" indent="0" algn="l" rtl="0">
              <a:spcBef>
                <a:spcPts val="1200"/>
              </a:spcBef>
              <a:spcAft>
                <a:spcPts val="1200"/>
              </a:spcAft>
              <a:buNone/>
            </a:pPr>
            <a:r>
              <a:rPr lang="en" sz="1400"/>
              <a:t>Config PDU mapping on com module,the mapping define on the ComIPduGroups</a:t>
            </a:r>
            <a:br>
              <a:rPr lang="en" sz="1400"/>
            </a:br>
            <a:r>
              <a:rPr lang="en" sz="1400"/>
              <a:t/>
            </a:r>
            <a:br>
              <a:rPr lang="en" sz="1400"/>
            </a:br>
            <a:endParaRPr sz="1400"/>
          </a:p>
        </p:txBody>
      </p:sp>
      <p:sp>
        <p:nvSpPr>
          <p:cNvPr id="386" name="Google Shape;386;p41"/>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14</a:t>
            </a:fld>
            <a:endParaRPr/>
          </a:p>
        </p:txBody>
      </p:sp>
      <p:pic>
        <p:nvPicPr>
          <p:cNvPr id="387" name="Google Shape;387;p41"/>
          <p:cNvPicPr preferRelativeResize="0"/>
          <p:nvPr/>
        </p:nvPicPr>
        <p:blipFill>
          <a:blip r:embed="rId3">
            <a:alphaModFix/>
          </a:blip>
          <a:stretch>
            <a:fillRect/>
          </a:stretch>
        </p:blipFill>
        <p:spPr>
          <a:xfrm>
            <a:off x="1074524" y="1405400"/>
            <a:ext cx="6472750" cy="3236375"/>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2"/>
          <p:cNvSpPr txBox="1">
            <a:spLocks noGrp="1"/>
          </p:cNvSpPr>
          <p:nvPr>
            <p:ph type="title"/>
          </p:nvPr>
        </p:nvSpPr>
        <p:spPr>
          <a:xfrm>
            <a:off x="395300" y="342750"/>
            <a:ext cx="58188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a:t>PNC implemented on DaVinciConfigurator </a:t>
            </a:r>
            <a:endParaRPr sz="2200" b="1" i="0" u="none" strike="noStrike" cap="none">
              <a:solidFill>
                <a:schemeClr val="accent2"/>
              </a:solidFill>
              <a:latin typeface="Arial"/>
              <a:ea typeface="Arial"/>
              <a:cs typeface="Arial"/>
              <a:sym typeface="Arial"/>
            </a:endParaRPr>
          </a:p>
        </p:txBody>
      </p:sp>
      <p:sp>
        <p:nvSpPr>
          <p:cNvPr id="393" name="Google Shape;393;p42"/>
          <p:cNvSpPr txBox="1">
            <a:spLocks noGrp="1"/>
          </p:cNvSpPr>
          <p:nvPr>
            <p:ph type="body" idx="1"/>
          </p:nvPr>
        </p:nvSpPr>
        <p:spPr>
          <a:xfrm>
            <a:off x="395300" y="929575"/>
            <a:ext cx="5911200" cy="400500"/>
          </a:xfrm>
          <a:prstGeom prst="rect">
            <a:avLst/>
          </a:prstGeom>
          <a:noFill/>
          <a:ln>
            <a:noFill/>
          </a:ln>
        </p:spPr>
        <p:txBody>
          <a:bodyPr spcFirstLastPara="1" wrap="square" lIns="0" tIns="0" rIns="0" bIns="0" anchor="t" anchorCtr="0">
            <a:noAutofit/>
          </a:bodyPr>
          <a:lstStyle/>
          <a:p>
            <a:pPr marL="0" lvl="0" indent="0" algn="l" rtl="0">
              <a:spcBef>
                <a:spcPts val="1200"/>
              </a:spcBef>
              <a:spcAft>
                <a:spcPts val="1200"/>
              </a:spcAft>
              <a:buNone/>
            </a:pPr>
            <a:r>
              <a:rPr lang="en" sz="1400"/>
              <a:t>Config PDU mapping on com module,the PDU’ direct is transmit</a:t>
            </a:r>
            <a:br>
              <a:rPr lang="en" sz="1400"/>
            </a:br>
            <a:r>
              <a:rPr lang="en" sz="1400"/>
              <a:t/>
            </a:r>
            <a:br>
              <a:rPr lang="en" sz="1400"/>
            </a:br>
            <a:endParaRPr sz="1400"/>
          </a:p>
        </p:txBody>
      </p:sp>
      <p:sp>
        <p:nvSpPr>
          <p:cNvPr id="394" name="Google Shape;394;p42"/>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15</a:t>
            </a:fld>
            <a:endParaRPr/>
          </a:p>
        </p:txBody>
      </p:sp>
      <p:pic>
        <p:nvPicPr>
          <p:cNvPr id="395" name="Google Shape;395;p42"/>
          <p:cNvPicPr preferRelativeResize="0"/>
          <p:nvPr/>
        </p:nvPicPr>
        <p:blipFill>
          <a:blip r:embed="rId3">
            <a:alphaModFix/>
          </a:blip>
          <a:stretch>
            <a:fillRect/>
          </a:stretch>
        </p:blipFill>
        <p:spPr>
          <a:xfrm>
            <a:off x="1203750" y="1405400"/>
            <a:ext cx="6563199" cy="3155825"/>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3"/>
          <p:cNvSpPr txBox="1">
            <a:spLocks noGrp="1"/>
          </p:cNvSpPr>
          <p:nvPr>
            <p:ph type="title"/>
          </p:nvPr>
        </p:nvSpPr>
        <p:spPr>
          <a:xfrm>
            <a:off x="395300" y="342750"/>
            <a:ext cx="58188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a:t>PNC implemented on DaVinciConfigurator </a:t>
            </a:r>
            <a:endParaRPr sz="2200" b="1" i="0" u="none" strike="noStrike" cap="none">
              <a:solidFill>
                <a:schemeClr val="accent2"/>
              </a:solidFill>
              <a:latin typeface="Arial"/>
              <a:ea typeface="Arial"/>
              <a:cs typeface="Arial"/>
              <a:sym typeface="Arial"/>
            </a:endParaRPr>
          </a:p>
        </p:txBody>
      </p:sp>
      <p:sp>
        <p:nvSpPr>
          <p:cNvPr id="401" name="Google Shape;401;p43"/>
          <p:cNvSpPr txBox="1">
            <a:spLocks noGrp="1"/>
          </p:cNvSpPr>
          <p:nvPr>
            <p:ph type="body" idx="1"/>
          </p:nvPr>
        </p:nvSpPr>
        <p:spPr>
          <a:xfrm>
            <a:off x="395300" y="929575"/>
            <a:ext cx="5291100" cy="400500"/>
          </a:xfrm>
          <a:prstGeom prst="rect">
            <a:avLst/>
          </a:prstGeom>
          <a:noFill/>
          <a:ln>
            <a:noFill/>
          </a:ln>
        </p:spPr>
        <p:txBody>
          <a:bodyPr spcFirstLastPara="1" wrap="square" lIns="0" tIns="0" rIns="0" bIns="0" anchor="t" anchorCtr="0">
            <a:noAutofit/>
          </a:bodyPr>
          <a:lstStyle/>
          <a:p>
            <a:pPr marL="0" lvl="0" indent="0" algn="l" rtl="0">
              <a:spcBef>
                <a:spcPts val="1200"/>
              </a:spcBef>
              <a:spcAft>
                <a:spcPts val="1200"/>
              </a:spcAft>
              <a:buNone/>
            </a:pPr>
            <a:r>
              <a:rPr lang="en" sz="1400"/>
              <a:t>Enable the PNC mapping on BswM module</a:t>
            </a:r>
            <a:br>
              <a:rPr lang="en" sz="1400"/>
            </a:br>
            <a:r>
              <a:rPr lang="en" sz="1400"/>
              <a:t/>
            </a:r>
            <a:br>
              <a:rPr lang="en" sz="1400"/>
            </a:br>
            <a:endParaRPr sz="1400"/>
          </a:p>
        </p:txBody>
      </p:sp>
      <p:sp>
        <p:nvSpPr>
          <p:cNvPr id="402" name="Google Shape;402;p43"/>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16</a:t>
            </a:fld>
            <a:endParaRPr/>
          </a:p>
        </p:txBody>
      </p:sp>
      <p:pic>
        <p:nvPicPr>
          <p:cNvPr id="403" name="Google Shape;403;p43"/>
          <p:cNvPicPr preferRelativeResize="0"/>
          <p:nvPr/>
        </p:nvPicPr>
        <p:blipFill>
          <a:blip r:embed="rId3">
            <a:alphaModFix/>
          </a:blip>
          <a:stretch>
            <a:fillRect/>
          </a:stretch>
        </p:blipFill>
        <p:spPr>
          <a:xfrm>
            <a:off x="2082524" y="1330075"/>
            <a:ext cx="4547150" cy="3290225"/>
          </a:xfrm>
          <a:prstGeom prst="rect">
            <a:avLst/>
          </a:prstGeom>
          <a:noFill/>
          <a:ln>
            <a:noFill/>
          </a:ln>
        </p:spPr>
      </p:pic>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4"/>
          <p:cNvSpPr txBox="1">
            <a:spLocks noGrp="1"/>
          </p:cNvSpPr>
          <p:nvPr>
            <p:ph type="title"/>
          </p:nvPr>
        </p:nvSpPr>
        <p:spPr>
          <a:xfrm>
            <a:off x="395300" y="342750"/>
            <a:ext cx="58188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a:t>PNC implemented on DaVinciConfigurator </a:t>
            </a:r>
            <a:endParaRPr sz="2200" b="1" i="0" u="none" strike="noStrike" cap="none">
              <a:solidFill>
                <a:schemeClr val="accent2"/>
              </a:solidFill>
              <a:latin typeface="Arial"/>
              <a:ea typeface="Arial"/>
              <a:cs typeface="Arial"/>
              <a:sym typeface="Arial"/>
            </a:endParaRPr>
          </a:p>
        </p:txBody>
      </p:sp>
      <p:sp>
        <p:nvSpPr>
          <p:cNvPr id="409" name="Google Shape;409;p44"/>
          <p:cNvSpPr txBox="1">
            <a:spLocks noGrp="1"/>
          </p:cNvSpPr>
          <p:nvPr>
            <p:ph type="body" idx="1"/>
          </p:nvPr>
        </p:nvSpPr>
        <p:spPr>
          <a:xfrm>
            <a:off x="395300" y="929575"/>
            <a:ext cx="5291100" cy="400500"/>
          </a:xfrm>
          <a:prstGeom prst="rect">
            <a:avLst/>
          </a:prstGeom>
          <a:noFill/>
          <a:ln>
            <a:noFill/>
          </a:ln>
        </p:spPr>
        <p:txBody>
          <a:bodyPr spcFirstLastPara="1" wrap="square" lIns="0" tIns="0" rIns="0" bIns="0" anchor="t" anchorCtr="0">
            <a:noAutofit/>
          </a:bodyPr>
          <a:lstStyle/>
          <a:p>
            <a:pPr marL="0" lvl="0" indent="0" algn="l" rtl="0">
              <a:spcBef>
                <a:spcPts val="1200"/>
              </a:spcBef>
              <a:spcAft>
                <a:spcPts val="1200"/>
              </a:spcAft>
              <a:buNone/>
            </a:pPr>
            <a:r>
              <a:rPr lang="en" sz="1400"/>
              <a:t>Config the PNC user on ComM</a:t>
            </a:r>
            <a:br>
              <a:rPr lang="en" sz="1400"/>
            </a:br>
            <a:r>
              <a:rPr lang="en" sz="1400"/>
              <a:t/>
            </a:r>
            <a:br>
              <a:rPr lang="en" sz="1400"/>
            </a:br>
            <a:endParaRPr sz="1400"/>
          </a:p>
        </p:txBody>
      </p:sp>
      <p:sp>
        <p:nvSpPr>
          <p:cNvPr id="410" name="Google Shape;410;p44"/>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17</a:t>
            </a:fld>
            <a:endParaRPr/>
          </a:p>
        </p:txBody>
      </p:sp>
      <p:pic>
        <p:nvPicPr>
          <p:cNvPr id="411" name="Google Shape;411;p44"/>
          <p:cNvPicPr preferRelativeResize="0"/>
          <p:nvPr/>
        </p:nvPicPr>
        <p:blipFill>
          <a:blip r:embed="rId3">
            <a:alphaModFix/>
          </a:blip>
          <a:stretch>
            <a:fillRect/>
          </a:stretch>
        </p:blipFill>
        <p:spPr>
          <a:xfrm>
            <a:off x="1203748" y="1482475"/>
            <a:ext cx="6511501" cy="3054250"/>
          </a:xfrm>
          <a:prstGeom prst="rect">
            <a:avLst/>
          </a:prstGeom>
          <a:noFill/>
          <a:ln>
            <a:noFill/>
          </a:ln>
        </p:spPr>
      </p:pic>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5"/>
          <p:cNvSpPr txBox="1">
            <a:spLocks noGrp="1"/>
          </p:cNvSpPr>
          <p:nvPr>
            <p:ph type="title"/>
          </p:nvPr>
        </p:nvSpPr>
        <p:spPr>
          <a:xfrm>
            <a:off x="395300" y="342750"/>
            <a:ext cx="58188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a:t>How to use the PNC user API </a:t>
            </a:r>
            <a:endParaRPr sz="2200" b="1" i="0" u="none" strike="noStrike" cap="none">
              <a:solidFill>
                <a:schemeClr val="accent2"/>
              </a:solidFill>
              <a:latin typeface="Arial"/>
              <a:ea typeface="Arial"/>
              <a:cs typeface="Arial"/>
              <a:sym typeface="Arial"/>
            </a:endParaRPr>
          </a:p>
        </p:txBody>
      </p:sp>
      <p:sp>
        <p:nvSpPr>
          <p:cNvPr id="417" name="Google Shape;417;p45"/>
          <p:cNvSpPr txBox="1">
            <a:spLocks noGrp="1"/>
          </p:cNvSpPr>
          <p:nvPr>
            <p:ph type="body" idx="1"/>
          </p:nvPr>
        </p:nvSpPr>
        <p:spPr>
          <a:xfrm>
            <a:off x="395300" y="929575"/>
            <a:ext cx="5291100" cy="400500"/>
          </a:xfrm>
          <a:prstGeom prst="rect">
            <a:avLst/>
          </a:prstGeom>
          <a:noFill/>
          <a:ln>
            <a:noFill/>
          </a:ln>
        </p:spPr>
        <p:txBody>
          <a:bodyPr spcFirstLastPara="1" wrap="square" lIns="0" tIns="0" rIns="0" bIns="0" anchor="t" anchorCtr="0">
            <a:noAutofit/>
          </a:bodyPr>
          <a:lstStyle/>
          <a:p>
            <a:pPr marL="0" lvl="0" indent="0" algn="l" rtl="0">
              <a:spcBef>
                <a:spcPts val="1200"/>
              </a:spcBef>
              <a:spcAft>
                <a:spcPts val="1200"/>
              </a:spcAft>
              <a:buNone/>
            </a:pPr>
            <a:r>
              <a:rPr lang="en" sz="1400"/>
              <a:t>Request a PNC user </a:t>
            </a:r>
            <a:br>
              <a:rPr lang="en" sz="1400"/>
            </a:br>
            <a:r>
              <a:rPr lang="en" sz="1400"/>
              <a:t/>
            </a:r>
            <a:br>
              <a:rPr lang="en" sz="1400"/>
            </a:br>
            <a:endParaRPr sz="1400"/>
          </a:p>
        </p:txBody>
      </p:sp>
      <p:sp>
        <p:nvSpPr>
          <p:cNvPr id="418" name="Google Shape;418;p45"/>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18</a:t>
            </a:fld>
            <a:endParaRPr/>
          </a:p>
        </p:txBody>
      </p:sp>
      <p:pic>
        <p:nvPicPr>
          <p:cNvPr id="419" name="Google Shape;419;p45"/>
          <p:cNvPicPr preferRelativeResize="0"/>
          <p:nvPr/>
        </p:nvPicPr>
        <p:blipFill>
          <a:blip r:embed="rId3">
            <a:alphaModFix/>
          </a:blip>
          <a:stretch>
            <a:fillRect/>
          </a:stretch>
        </p:blipFill>
        <p:spPr>
          <a:xfrm>
            <a:off x="1268313" y="3861525"/>
            <a:ext cx="5514975" cy="285750"/>
          </a:xfrm>
          <a:prstGeom prst="rect">
            <a:avLst/>
          </a:prstGeom>
          <a:noFill/>
          <a:ln>
            <a:noFill/>
          </a:ln>
        </p:spPr>
      </p:pic>
      <p:pic>
        <p:nvPicPr>
          <p:cNvPr id="420" name="Google Shape;420;p45"/>
          <p:cNvPicPr preferRelativeResize="0"/>
          <p:nvPr/>
        </p:nvPicPr>
        <p:blipFill>
          <a:blip r:embed="rId4">
            <a:alphaModFix/>
          </a:blip>
          <a:stretch>
            <a:fillRect/>
          </a:stretch>
        </p:blipFill>
        <p:spPr>
          <a:xfrm>
            <a:off x="1268326" y="1987188"/>
            <a:ext cx="5829300" cy="1057275"/>
          </a:xfrm>
          <a:prstGeom prst="rect">
            <a:avLst/>
          </a:prstGeom>
          <a:noFill/>
          <a:ln>
            <a:noFill/>
          </a:ln>
        </p:spPr>
      </p:pic>
      <p:sp>
        <p:nvSpPr>
          <p:cNvPr id="421" name="Google Shape;421;p45"/>
          <p:cNvSpPr txBox="1">
            <a:spLocks noGrp="1"/>
          </p:cNvSpPr>
          <p:nvPr>
            <p:ph type="body" idx="1"/>
          </p:nvPr>
        </p:nvSpPr>
        <p:spPr>
          <a:xfrm>
            <a:off x="395300" y="3291525"/>
            <a:ext cx="5291100" cy="400500"/>
          </a:xfrm>
          <a:prstGeom prst="rect">
            <a:avLst/>
          </a:prstGeom>
          <a:noFill/>
          <a:ln>
            <a:noFill/>
          </a:ln>
        </p:spPr>
        <p:txBody>
          <a:bodyPr spcFirstLastPara="1" wrap="square" lIns="0" tIns="0" rIns="0" bIns="0" anchor="t" anchorCtr="0">
            <a:noAutofit/>
          </a:bodyPr>
          <a:lstStyle/>
          <a:p>
            <a:pPr marL="0" lvl="0" indent="0" algn="l" rtl="0">
              <a:spcBef>
                <a:spcPts val="1200"/>
              </a:spcBef>
              <a:spcAft>
                <a:spcPts val="1200"/>
              </a:spcAft>
              <a:buNone/>
            </a:pPr>
            <a:r>
              <a:rPr lang="en" sz="1400"/>
              <a:t>Release a PNC user </a:t>
            </a:r>
            <a:br>
              <a:rPr lang="en" sz="1400"/>
            </a:br>
            <a:r>
              <a:rPr lang="en" sz="1400"/>
              <a:t/>
            </a:r>
            <a:br>
              <a:rPr lang="en" sz="1400"/>
            </a:br>
            <a:endParaRPr sz="1400"/>
          </a:p>
        </p:txBody>
      </p:sp>
      <p:pic>
        <p:nvPicPr>
          <p:cNvPr id="422" name="Google Shape;422;p45"/>
          <p:cNvPicPr preferRelativeResize="0"/>
          <p:nvPr/>
        </p:nvPicPr>
        <p:blipFill>
          <a:blip r:embed="rId5">
            <a:alphaModFix/>
          </a:blip>
          <a:stretch>
            <a:fillRect/>
          </a:stretch>
        </p:blipFill>
        <p:spPr>
          <a:xfrm>
            <a:off x="1487438" y="1626475"/>
            <a:ext cx="5210175" cy="180975"/>
          </a:xfrm>
          <a:prstGeom prst="rect">
            <a:avLst/>
          </a:prstGeom>
          <a:noFill/>
          <a:ln>
            <a:noFill/>
          </a:ln>
        </p:spPr>
      </p:pic>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6"/>
          <p:cNvSpPr txBox="1">
            <a:spLocks noGrp="1"/>
          </p:cNvSpPr>
          <p:nvPr>
            <p:ph type="title"/>
          </p:nvPr>
        </p:nvSpPr>
        <p:spPr>
          <a:xfrm>
            <a:off x="395300" y="342750"/>
            <a:ext cx="58188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a:t>Requirements for CAN transceivers</a:t>
            </a:r>
            <a:endParaRPr sz="2200" b="1" i="0" u="none" strike="noStrike" cap="none">
              <a:solidFill>
                <a:schemeClr val="accent2"/>
              </a:solidFill>
              <a:latin typeface="Arial"/>
              <a:ea typeface="Arial"/>
              <a:cs typeface="Arial"/>
              <a:sym typeface="Arial"/>
            </a:endParaRPr>
          </a:p>
        </p:txBody>
      </p:sp>
      <p:sp>
        <p:nvSpPr>
          <p:cNvPr id="428" name="Google Shape;428;p46"/>
          <p:cNvSpPr txBox="1">
            <a:spLocks noGrp="1"/>
          </p:cNvSpPr>
          <p:nvPr>
            <p:ph type="body" idx="1"/>
          </p:nvPr>
        </p:nvSpPr>
        <p:spPr>
          <a:xfrm>
            <a:off x="395300" y="929575"/>
            <a:ext cx="8082300" cy="1129800"/>
          </a:xfrm>
          <a:prstGeom prst="rect">
            <a:avLst/>
          </a:prstGeom>
          <a:noFill/>
          <a:ln>
            <a:noFill/>
          </a:ln>
        </p:spPr>
        <p:txBody>
          <a:bodyPr spcFirstLastPara="1" wrap="square" lIns="0" tIns="0" rIns="0" bIns="0" anchor="t" anchorCtr="0">
            <a:noAutofit/>
          </a:bodyPr>
          <a:lstStyle/>
          <a:p>
            <a:pPr marL="0" lvl="0" indent="0" algn="l" rtl="0">
              <a:spcBef>
                <a:spcPts val="1200"/>
              </a:spcBef>
              <a:spcAft>
                <a:spcPts val="1200"/>
              </a:spcAft>
              <a:buNone/>
            </a:pPr>
            <a:r>
              <a:rPr lang="en" sz="1400"/>
              <a:t>Recommended CAN transceiver with PN function,Although the transceiver does not support the PN function, PNC can be implemented, but the software complexity is improved.The method is that when the MCU is wakuped by CAN transceiver,we need manually call the CAN driver to receive CAN messages, then filter the message.The standard autosar do not support the CAN message filter when wakeup.</a:t>
            </a:r>
            <a:br>
              <a:rPr lang="en" sz="1400"/>
            </a:br>
            <a:r>
              <a:rPr lang="en" sz="1400"/>
              <a:t/>
            </a:r>
            <a:br>
              <a:rPr lang="en" sz="1400"/>
            </a:br>
            <a:endParaRPr sz="1400"/>
          </a:p>
        </p:txBody>
      </p:sp>
      <p:sp>
        <p:nvSpPr>
          <p:cNvPr id="429" name="Google Shape;429;p46"/>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19</a:t>
            </a:fld>
            <a:endParaRPr/>
          </a:p>
        </p:txBody>
      </p:sp>
      <p:pic>
        <p:nvPicPr>
          <p:cNvPr id="430" name="Google Shape;430;p46"/>
          <p:cNvPicPr preferRelativeResize="0"/>
          <p:nvPr/>
        </p:nvPicPr>
        <p:blipFill>
          <a:blip r:embed="rId3">
            <a:alphaModFix/>
          </a:blip>
          <a:stretch>
            <a:fillRect/>
          </a:stretch>
        </p:blipFill>
        <p:spPr>
          <a:xfrm>
            <a:off x="2614350" y="2380250"/>
            <a:ext cx="3644199" cy="2185801"/>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9"/>
          <p:cNvSpPr txBox="1">
            <a:spLocks noGrp="1"/>
          </p:cNvSpPr>
          <p:nvPr>
            <p:ph type="title"/>
          </p:nvPr>
        </p:nvSpPr>
        <p:spPr>
          <a:xfrm>
            <a:off x="395288" y="342739"/>
            <a:ext cx="49080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dirty="0"/>
              <a:t>Glossary</a:t>
            </a:r>
            <a:endParaRPr sz="2200" b="1" i="0" u="none" strike="noStrike" cap="none" dirty="0">
              <a:solidFill>
                <a:schemeClr val="accent2"/>
              </a:solidFill>
              <a:latin typeface="Arial"/>
              <a:ea typeface="Arial"/>
              <a:cs typeface="Arial"/>
              <a:sym typeface="Arial"/>
            </a:endParaRPr>
          </a:p>
        </p:txBody>
      </p:sp>
      <p:sp>
        <p:nvSpPr>
          <p:cNvPr id="292" name="Google Shape;292;p29"/>
          <p:cNvSpPr txBox="1">
            <a:spLocks noGrp="1"/>
          </p:cNvSpPr>
          <p:nvPr>
            <p:ph type="body" idx="1"/>
          </p:nvPr>
        </p:nvSpPr>
        <p:spPr>
          <a:xfrm>
            <a:off x="401550" y="929641"/>
            <a:ext cx="8291700" cy="3144600"/>
          </a:xfrm>
          <a:prstGeom prst="rect">
            <a:avLst/>
          </a:prstGeom>
          <a:noFill/>
          <a:ln>
            <a:noFill/>
          </a:ln>
        </p:spPr>
        <p:txBody>
          <a:bodyPr spcFirstLastPara="1" wrap="square" lIns="0" tIns="0" rIns="0" bIns="0" anchor="t" anchorCtr="0">
            <a:noAutofit/>
          </a:bodyPr>
          <a:lstStyle/>
          <a:p>
            <a:pPr marL="0" lvl="0" indent="0" algn="l" rtl="0">
              <a:spcBef>
                <a:spcPts val="1200"/>
              </a:spcBef>
              <a:spcAft>
                <a:spcPts val="0"/>
              </a:spcAft>
              <a:buNone/>
            </a:pPr>
            <a:r>
              <a:rPr lang="en" sz="1400" dirty="0"/>
              <a:t>Virtual Function Cluster (VFC): groups the communication on port level between SW-components that are required to realize one or more vehicle functions.This is the logical view and allows for a reusable bus/ECU independent design.</a:t>
            </a:r>
            <a:endParaRPr sz="1400" dirty="0"/>
          </a:p>
          <a:p>
            <a:pPr marL="0" lvl="0" indent="101600" algn="l" rtl="0">
              <a:spcBef>
                <a:spcPts val="1200"/>
              </a:spcBef>
              <a:spcAft>
                <a:spcPts val="0"/>
              </a:spcAft>
              <a:buNone/>
            </a:pPr>
            <a:r>
              <a:rPr lang="en" sz="1400" dirty="0"/>
              <a:t/>
            </a:r>
            <a:br>
              <a:rPr lang="en" sz="1400" dirty="0"/>
            </a:br>
            <a:r>
              <a:rPr lang="en" sz="1400" dirty="0"/>
              <a:t>Partial Network Cluster (PNC): is a group of system signals necessary to support one or more vehicle functions that are distributed across multiple ECUs in the vehicle network.This represents the system view of mapping a group of buses to one more more VFCs.</a:t>
            </a:r>
            <a:endParaRPr sz="1400" dirty="0"/>
          </a:p>
          <a:p>
            <a:pPr marL="0" lvl="0" indent="101600" algn="l" rtl="0">
              <a:spcBef>
                <a:spcPts val="1200"/>
              </a:spcBef>
              <a:spcAft>
                <a:spcPts val="1200"/>
              </a:spcAft>
              <a:buNone/>
            </a:pPr>
            <a:endParaRPr sz="1400" dirty="0"/>
          </a:p>
        </p:txBody>
      </p:sp>
      <p:sp>
        <p:nvSpPr>
          <p:cNvPr id="293" name="Google Shape;293;p29"/>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2</a:t>
            </a:fld>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txBox="1">
            <a:spLocks noGrp="1"/>
          </p:cNvSpPr>
          <p:nvPr>
            <p:ph type="title"/>
          </p:nvPr>
        </p:nvSpPr>
        <p:spPr>
          <a:xfrm>
            <a:off x="395288" y="342739"/>
            <a:ext cx="49080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a:t>Background</a:t>
            </a:r>
            <a:endParaRPr sz="2200" b="1" i="0" u="none" strike="noStrike" cap="none">
              <a:solidFill>
                <a:schemeClr val="accent2"/>
              </a:solidFill>
              <a:latin typeface="Arial"/>
              <a:ea typeface="Arial"/>
              <a:cs typeface="Arial"/>
              <a:sym typeface="Arial"/>
            </a:endParaRPr>
          </a:p>
        </p:txBody>
      </p:sp>
      <p:sp>
        <p:nvSpPr>
          <p:cNvPr id="299" name="Google Shape;299;p30"/>
          <p:cNvSpPr txBox="1">
            <a:spLocks noGrp="1"/>
          </p:cNvSpPr>
          <p:nvPr>
            <p:ph type="body" idx="1"/>
          </p:nvPr>
        </p:nvSpPr>
        <p:spPr>
          <a:xfrm>
            <a:off x="401550" y="929641"/>
            <a:ext cx="8291700" cy="3144600"/>
          </a:xfrm>
          <a:prstGeom prst="rect">
            <a:avLst/>
          </a:prstGeom>
          <a:noFill/>
          <a:ln>
            <a:noFill/>
          </a:ln>
        </p:spPr>
        <p:txBody>
          <a:bodyPr spcFirstLastPara="1" wrap="square" lIns="0" tIns="0" rIns="0" bIns="0" anchor="t" anchorCtr="0">
            <a:noAutofit/>
          </a:bodyPr>
          <a:lstStyle/>
          <a:p>
            <a:pPr marL="0" lvl="0" indent="0" algn="l" rtl="0">
              <a:spcBef>
                <a:spcPts val="1200"/>
              </a:spcBef>
              <a:spcAft>
                <a:spcPts val="0"/>
              </a:spcAft>
              <a:buNone/>
            </a:pPr>
            <a:r>
              <a:rPr lang="en" sz="1400" dirty="0"/>
              <a:t>When read the document,Autosar network management is a prerequisite.Detail please read AUTOSAR_SWS_CANNetworkManagement.pdf</a:t>
            </a:r>
            <a:endParaRPr sz="1400" dirty="0"/>
          </a:p>
          <a:p>
            <a:pPr marL="0" lvl="0" indent="0" algn="l" rtl="0">
              <a:spcBef>
                <a:spcPts val="1200"/>
              </a:spcBef>
              <a:spcAft>
                <a:spcPts val="0"/>
              </a:spcAft>
              <a:buNone/>
            </a:pPr>
            <a:r>
              <a:rPr lang="en" sz="1400"/>
              <a:t>PNC is the mainstream technology for the development of CAN bus in the future.At present, BMW, Mercedes-Benz and Volvo have deployed </a:t>
            </a:r>
            <a:r>
              <a:rPr lang="en" sz="1400" smtClean="0"/>
              <a:t>PNC,and </a:t>
            </a:r>
            <a:r>
              <a:rPr lang="en" sz="1400"/>
              <a:t>Geely is being deployed in China.</a:t>
            </a:r>
            <a:endParaRPr sz="1400" dirty="0"/>
          </a:p>
          <a:p>
            <a:pPr marL="0" lvl="0" indent="0" algn="l" rtl="0">
              <a:spcBef>
                <a:spcPts val="1200"/>
              </a:spcBef>
              <a:spcAft>
                <a:spcPts val="0"/>
              </a:spcAft>
              <a:buNone/>
            </a:pPr>
            <a:r>
              <a:rPr lang="en" sz="1400" dirty="0"/>
              <a:t>The PNC requriment need define by vehicle manufacturer,This effect the architecture of the vehicle.</a:t>
            </a:r>
            <a:endParaRPr sz="1400" dirty="0"/>
          </a:p>
          <a:p>
            <a:pPr marL="0" lvl="0" indent="0" algn="l" rtl="0">
              <a:spcBef>
                <a:spcPts val="1200"/>
              </a:spcBef>
              <a:spcAft>
                <a:spcPts val="1200"/>
              </a:spcAft>
              <a:buNone/>
            </a:pPr>
            <a:endParaRPr sz="1400" dirty="0"/>
          </a:p>
        </p:txBody>
      </p:sp>
      <p:sp>
        <p:nvSpPr>
          <p:cNvPr id="300" name="Google Shape;300;p30"/>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3</a:t>
            </a:fld>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title"/>
          </p:nvPr>
        </p:nvSpPr>
        <p:spPr>
          <a:xfrm>
            <a:off x="395288" y="342739"/>
            <a:ext cx="49080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a:t>Overview</a:t>
            </a:r>
            <a:endParaRPr sz="2200" b="1" i="0" u="none" strike="noStrike" cap="none">
              <a:solidFill>
                <a:schemeClr val="accent2"/>
              </a:solidFill>
              <a:latin typeface="Arial"/>
              <a:ea typeface="Arial"/>
              <a:cs typeface="Arial"/>
              <a:sym typeface="Arial"/>
            </a:endParaRPr>
          </a:p>
        </p:txBody>
      </p:sp>
      <p:sp>
        <p:nvSpPr>
          <p:cNvPr id="306" name="Google Shape;306;p31"/>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4</a:t>
            </a:fld>
            <a:endParaRPr/>
          </a:p>
        </p:txBody>
      </p:sp>
      <p:pic>
        <p:nvPicPr>
          <p:cNvPr id="307" name="Google Shape;307;p31"/>
          <p:cNvPicPr preferRelativeResize="0"/>
          <p:nvPr/>
        </p:nvPicPr>
        <p:blipFill>
          <a:blip r:embed="rId3">
            <a:alphaModFix/>
          </a:blip>
          <a:stretch>
            <a:fillRect/>
          </a:stretch>
        </p:blipFill>
        <p:spPr>
          <a:xfrm>
            <a:off x="1686951" y="854243"/>
            <a:ext cx="5770098" cy="3248757"/>
          </a:xfrm>
          <a:prstGeom prst="rect">
            <a:avLst/>
          </a:prstGeom>
          <a:noFill/>
          <a:ln>
            <a:noFill/>
          </a:ln>
        </p:spPr>
      </p:pic>
      <p:pic>
        <p:nvPicPr>
          <p:cNvPr id="308" name="Google Shape;308;p31">
            <a:hlinkClick r:id="rId4"/>
          </p:cNvPr>
          <p:cNvPicPr preferRelativeResize="0"/>
          <p:nvPr/>
        </p:nvPicPr>
        <p:blipFill>
          <a:blip r:embed="rId5">
            <a:alphaModFix/>
          </a:blip>
          <a:stretch>
            <a:fillRect/>
          </a:stretch>
        </p:blipFill>
        <p:spPr>
          <a:xfrm>
            <a:off x="5303300" y="3884150"/>
            <a:ext cx="1831325" cy="765675"/>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2"/>
          <p:cNvSpPr txBox="1">
            <a:spLocks noGrp="1"/>
          </p:cNvSpPr>
          <p:nvPr>
            <p:ph type="title"/>
          </p:nvPr>
        </p:nvSpPr>
        <p:spPr>
          <a:xfrm>
            <a:off x="395288" y="342739"/>
            <a:ext cx="49080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a:t>Network Management PDU Structure</a:t>
            </a:r>
            <a:endParaRPr sz="2200" b="1" i="0" u="none" strike="noStrike" cap="none">
              <a:solidFill>
                <a:schemeClr val="accent2"/>
              </a:solidFill>
              <a:latin typeface="Arial"/>
              <a:ea typeface="Arial"/>
              <a:cs typeface="Arial"/>
              <a:sym typeface="Arial"/>
            </a:endParaRPr>
          </a:p>
        </p:txBody>
      </p:sp>
      <p:sp>
        <p:nvSpPr>
          <p:cNvPr id="314" name="Google Shape;314;p32"/>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5</a:t>
            </a:fld>
            <a:endParaRPr/>
          </a:p>
        </p:txBody>
      </p:sp>
      <p:pic>
        <p:nvPicPr>
          <p:cNvPr id="315" name="Google Shape;315;p32"/>
          <p:cNvPicPr preferRelativeResize="0"/>
          <p:nvPr/>
        </p:nvPicPr>
        <p:blipFill>
          <a:blip r:embed="rId3">
            <a:alphaModFix/>
          </a:blip>
          <a:stretch>
            <a:fillRect/>
          </a:stretch>
        </p:blipFill>
        <p:spPr>
          <a:xfrm>
            <a:off x="512050" y="961425"/>
            <a:ext cx="7788250" cy="1985925"/>
          </a:xfrm>
          <a:prstGeom prst="rect">
            <a:avLst/>
          </a:prstGeom>
          <a:noFill/>
          <a:ln>
            <a:noFill/>
          </a:ln>
        </p:spPr>
      </p:pic>
      <p:pic>
        <p:nvPicPr>
          <p:cNvPr id="316" name="Google Shape;316;p32"/>
          <p:cNvPicPr preferRelativeResize="0"/>
          <p:nvPr/>
        </p:nvPicPr>
        <p:blipFill>
          <a:blip r:embed="rId4">
            <a:alphaModFix/>
          </a:blip>
          <a:stretch>
            <a:fillRect/>
          </a:stretch>
        </p:blipFill>
        <p:spPr>
          <a:xfrm>
            <a:off x="586100" y="3054525"/>
            <a:ext cx="7714199" cy="1527289"/>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3"/>
          <p:cNvSpPr txBox="1">
            <a:spLocks noGrp="1"/>
          </p:cNvSpPr>
          <p:nvPr>
            <p:ph type="title"/>
          </p:nvPr>
        </p:nvSpPr>
        <p:spPr>
          <a:xfrm>
            <a:off x="395300" y="342750"/>
            <a:ext cx="58188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a:t>Network Management PDU Structure </a:t>
            </a:r>
            <a:endParaRPr sz="2200" b="1" i="0" u="none" strike="noStrike" cap="none">
              <a:solidFill>
                <a:schemeClr val="accent2"/>
              </a:solidFill>
              <a:latin typeface="Arial"/>
              <a:ea typeface="Arial"/>
              <a:cs typeface="Arial"/>
              <a:sym typeface="Arial"/>
            </a:endParaRPr>
          </a:p>
        </p:txBody>
      </p:sp>
      <p:sp>
        <p:nvSpPr>
          <p:cNvPr id="322" name="Google Shape;322;p33"/>
          <p:cNvSpPr txBox="1">
            <a:spLocks noGrp="1"/>
          </p:cNvSpPr>
          <p:nvPr>
            <p:ph type="body" idx="1"/>
          </p:nvPr>
        </p:nvSpPr>
        <p:spPr>
          <a:xfrm>
            <a:off x="401560" y="929575"/>
            <a:ext cx="1278600" cy="400500"/>
          </a:xfrm>
          <a:prstGeom prst="rect">
            <a:avLst/>
          </a:prstGeom>
          <a:noFill/>
          <a:ln>
            <a:noFill/>
          </a:ln>
        </p:spPr>
        <p:txBody>
          <a:bodyPr spcFirstLastPara="1" wrap="square" lIns="0" tIns="0" rIns="0" bIns="0" anchor="t" anchorCtr="0">
            <a:noAutofit/>
          </a:bodyPr>
          <a:lstStyle/>
          <a:p>
            <a:pPr marL="0" lvl="0" indent="101600" algn="l" rtl="0">
              <a:spcBef>
                <a:spcPts val="1200"/>
              </a:spcBef>
              <a:spcAft>
                <a:spcPts val="1200"/>
              </a:spcAft>
              <a:buNone/>
            </a:pPr>
            <a:r>
              <a:rPr lang="en" sz="1400"/>
              <a:t>PNC channel</a:t>
            </a:r>
            <a:br>
              <a:rPr lang="en" sz="1400"/>
            </a:br>
            <a:endParaRPr sz="1400"/>
          </a:p>
        </p:txBody>
      </p:sp>
      <p:sp>
        <p:nvSpPr>
          <p:cNvPr id="323" name="Google Shape;323;p33"/>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6</a:t>
            </a:fld>
            <a:endParaRPr/>
          </a:p>
        </p:txBody>
      </p:sp>
      <p:pic>
        <p:nvPicPr>
          <p:cNvPr id="324" name="Google Shape;324;p33"/>
          <p:cNvPicPr preferRelativeResize="0"/>
          <p:nvPr/>
        </p:nvPicPr>
        <p:blipFill>
          <a:blip r:embed="rId3">
            <a:alphaModFix/>
          </a:blip>
          <a:stretch>
            <a:fillRect/>
          </a:stretch>
        </p:blipFill>
        <p:spPr>
          <a:xfrm>
            <a:off x="503975" y="1475624"/>
            <a:ext cx="7802551" cy="2398800"/>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4"/>
          <p:cNvSpPr txBox="1">
            <a:spLocks noGrp="1"/>
          </p:cNvSpPr>
          <p:nvPr>
            <p:ph type="title"/>
          </p:nvPr>
        </p:nvSpPr>
        <p:spPr>
          <a:xfrm>
            <a:off x="395300" y="342750"/>
            <a:ext cx="58188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a:t>PNC State Machine </a:t>
            </a:r>
            <a:endParaRPr sz="2200" b="1" i="0" u="none" strike="noStrike" cap="none">
              <a:solidFill>
                <a:schemeClr val="accent2"/>
              </a:solidFill>
              <a:latin typeface="Arial"/>
              <a:ea typeface="Arial"/>
              <a:cs typeface="Arial"/>
              <a:sym typeface="Arial"/>
            </a:endParaRPr>
          </a:p>
        </p:txBody>
      </p:sp>
      <p:sp>
        <p:nvSpPr>
          <p:cNvPr id="330" name="Google Shape;330;p34"/>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7</a:t>
            </a:fld>
            <a:endParaRPr/>
          </a:p>
        </p:txBody>
      </p:sp>
      <p:pic>
        <p:nvPicPr>
          <p:cNvPr id="331" name="Google Shape;331;p34"/>
          <p:cNvPicPr preferRelativeResize="0"/>
          <p:nvPr/>
        </p:nvPicPr>
        <p:blipFill>
          <a:blip r:embed="rId3">
            <a:alphaModFix/>
          </a:blip>
          <a:stretch>
            <a:fillRect/>
          </a:stretch>
        </p:blipFill>
        <p:spPr>
          <a:xfrm>
            <a:off x="1849125" y="942025"/>
            <a:ext cx="5519874" cy="3849949"/>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5"/>
          <p:cNvSpPr txBox="1">
            <a:spLocks noGrp="1"/>
          </p:cNvSpPr>
          <p:nvPr>
            <p:ph type="title"/>
          </p:nvPr>
        </p:nvSpPr>
        <p:spPr>
          <a:xfrm>
            <a:off x="395300" y="342750"/>
            <a:ext cx="58188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a:t>PNC implemented on DaVinciConfigurator </a:t>
            </a:r>
            <a:endParaRPr sz="2200" b="1" i="0" u="none" strike="noStrike" cap="none">
              <a:solidFill>
                <a:schemeClr val="accent2"/>
              </a:solidFill>
              <a:latin typeface="Arial"/>
              <a:ea typeface="Arial"/>
              <a:cs typeface="Arial"/>
              <a:sym typeface="Arial"/>
            </a:endParaRPr>
          </a:p>
        </p:txBody>
      </p:sp>
      <p:sp>
        <p:nvSpPr>
          <p:cNvPr id="337" name="Google Shape;337;p35"/>
          <p:cNvSpPr txBox="1">
            <a:spLocks noGrp="1"/>
          </p:cNvSpPr>
          <p:nvPr>
            <p:ph type="body" idx="1"/>
          </p:nvPr>
        </p:nvSpPr>
        <p:spPr>
          <a:xfrm>
            <a:off x="395307" y="929575"/>
            <a:ext cx="3540000" cy="400500"/>
          </a:xfrm>
          <a:prstGeom prst="rect">
            <a:avLst/>
          </a:prstGeom>
          <a:noFill/>
          <a:ln>
            <a:noFill/>
          </a:ln>
        </p:spPr>
        <p:txBody>
          <a:bodyPr spcFirstLastPara="1" wrap="square" lIns="0" tIns="0" rIns="0" bIns="0" anchor="t" anchorCtr="0">
            <a:noAutofit/>
          </a:bodyPr>
          <a:lstStyle/>
          <a:p>
            <a:pPr marL="0" lvl="0" indent="0" algn="l" rtl="0">
              <a:spcBef>
                <a:spcPts val="1200"/>
              </a:spcBef>
              <a:spcAft>
                <a:spcPts val="1200"/>
              </a:spcAft>
              <a:buNone/>
            </a:pPr>
            <a:r>
              <a:rPr lang="en" sz="1400"/>
              <a:t>Config PnFilterMask on CanNM module</a:t>
            </a:r>
            <a:br>
              <a:rPr lang="en" sz="1400"/>
            </a:br>
            <a:r>
              <a:rPr lang="en" sz="1400"/>
              <a:t/>
            </a:r>
            <a:br>
              <a:rPr lang="en" sz="1400"/>
            </a:br>
            <a:endParaRPr sz="1400"/>
          </a:p>
        </p:txBody>
      </p:sp>
      <p:sp>
        <p:nvSpPr>
          <p:cNvPr id="338" name="Google Shape;338;p35"/>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8</a:t>
            </a:fld>
            <a:endParaRPr/>
          </a:p>
        </p:txBody>
      </p:sp>
      <p:pic>
        <p:nvPicPr>
          <p:cNvPr id="339" name="Google Shape;339;p35"/>
          <p:cNvPicPr preferRelativeResize="0"/>
          <p:nvPr/>
        </p:nvPicPr>
        <p:blipFill>
          <a:blip r:embed="rId3">
            <a:alphaModFix/>
          </a:blip>
          <a:stretch>
            <a:fillRect/>
          </a:stretch>
        </p:blipFill>
        <p:spPr>
          <a:xfrm>
            <a:off x="1008025" y="1330075"/>
            <a:ext cx="6746001" cy="3051350"/>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title"/>
          </p:nvPr>
        </p:nvSpPr>
        <p:spPr>
          <a:xfrm>
            <a:off x="395300" y="342750"/>
            <a:ext cx="5818800" cy="511500"/>
          </a:xfrm>
          <a:prstGeom prst="rect">
            <a:avLst/>
          </a:prstGeom>
          <a:noFill/>
          <a:ln>
            <a:noFill/>
          </a:ln>
        </p:spPr>
        <p:txBody>
          <a:bodyPr spcFirstLastPara="1" wrap="square" lIns="0" tIns="0" rIns="0" bIns="72000" anchor="b" anchorCtr="0">
            <a:noAutofit/>
          </a:bodyPr>
          <a:lstStyle/>
          <a:p>
            <a:pPr marL="0" marR="0" lvl="0" indent="0" algn="l" rtl="0">
              <a:lnSpc>
                <a:spcPct val="90000"/>
              </a:lnSpc>
              <a:spcBef>
                <a:spcPts val="0"/>
              </a:spcBef>
              <a:spcAft>
                <a:spcPts val="0"/>
              </a:spcAft>
              <a:buClr>
                <a:schemeClr val="accent2"/>
              </a:buClr>
              <a:buFont typeface="Arial"/>
              <a:buNone/>
            </a:pPr>
            <a:r>
              <a:rPr lang="en"/>
              <a:t>PNC implemented on DaVinciConfigurator </a:t>
            </a:r>
            <a:endParaRPr sz="2200" b="1" i="0" u="none" strike="noStrike" cap="none">
              <a:solidFill>
                <a:schemeClr val="accent2"/>
              </a:solidFill>
              <a:latin typeface="Arial"/>
              <a:ea typeface="Arial"/>
              <a:cs typeface="Arial"/>
              <a:sym typeface="Arial"/>
            </a:endParaRPr>
          </a:p>
        </p:txBody>
      </p:sp>
      <p:sp>
        <p:nvSpPr>
          <p:cNvPr id="345" name="Google Shape;345;p36"/>
          <p:cNvSpPr txBox="1">
            <a:spLocks noGrp="1"/>
          </p:cNvSpPr>
          <p:nvPr>
            <p:ph type="body" idx="1"/>
          </p:nvPr>
        </p:nvSpPr>
        <p:spPr>
          <a:xfrm>
            <a:off x="395300" y="929575"/>
            <a:ext cx="6660900" cy="400500"/>
          </a:xfrm>
          <a:prstGeom prst="rect">
            <a:avLst/>
          </a:prstGeom>
          <a:noFill/>
          <a:ln>
            <a:noFill/>
          </a:ln>
        </p:spPr>
        <p:txBody>
          <a:bodyPr spcFirstLastPara="1" wrap="square" lIns="0" tIns="0" rIns="0" bIns="0" anchor="t" anchorCtr="0">
            <a:noAutofit/>
          </a:bodyPr>
          <a:lstStyle/>
          <a:p>
            <a:pPr marL="0" lvl="0" indent="0" algn="l" rtl="0">
              <a:spcBef>
                <a:spcPts val="1200"/>
              </a:spcBef>
              <a:spcAft>
                <a:spcPts val="0"/>
              </a:spcAft>
              <a:buNone/>
            </a:pPr>
            <a:r>
              <a:rPr lang="en" sz="1400"/>
              <a:t>Config the NM user data from com to CAN NM on PduR module,target is com.</a:t>
            </a:r>
            <a:endParaRPr sz="1400"/>
          </a:p>
          <a:p>
            <a:pPr marL="0" lvl="0" indent="0" algn="l" rtl="0">
              <a:spcBef>
                <a:spcPts val="1200"/>
              </a:spcBef>
              <a:spcAft>
                <a:spcPts val="1200"/>
              </a:spcAft>
              <a:buNone/>
            </a:pPr>
            <a:r>
              <a:rPr lang="en" sz="1400"/>
              <a:t/>
            </a:r>
            <a:br>
              <a:rPr lang="en" sz="1400"/>
            </a:br>
            <a:endParaRPr sz="1400"/>
          </a:p>
        </p:txBody>
      </p:sp>
      <p:sp>
        <p:nvSpPr>
          <p:cNvPr id="346" name="Google Shape;346;p36"/>
          <p:cNvSpPr txBox="1">
            <a:spLocks noGrp="1"/>
          </p:cNvSpPr>
          <p:nvPr>
            <p:ph type="sldNum" idx="12"/>
          </p:nvPr>
        </p:nvSpPr>
        <p:spPr>
          <a:xfrm>
            <a:off x="395288" y="4847314"/>
            <a:ext cx="190800" cy="1311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9</a:t>
            </a:fld>
            <a:endParaRPr/>
          </a:p>
        </p:txBody>
      </p:sp>
      <p:pic>
        <p:nvPicPr>
          <p:cNvPr id="347" name="Google Shape;347;p36"/>
          <p:cNvPicPr preferRelativeResize="0"/>
          <p:nvPr/>
        </p:nvPicPr>
        <p:blipFill>
          <a:blip r:embed="rId3">
            <a:alphaModFix/>
          </a:blip>
          <a:stretch>
            <a:fillRect/>
          </a:stretch>
        </p:blipFill>
        <p:spPr>
          <a:xfrm>
            <a:off x="1164950" y="1405400"/>
            <a:ext cx="6059200" cy="3209049"/>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aleo Slides Master - 4x3">
  <a:themeElements>
    <a:clrScheme name="NEW CHARTE">
      <a:dk1>
        <a:srgbClr val="000000"/>
      </a:dk1>
      <a:lt1>
        <a:srgbClr val="FFFFFF"/>
      </a:lt1>
      <a:dk2>
        <a:srgbClr val="82E600"/>
      </a:dk2>
      <a:lt2>
        <a:srgbClr val="4B788C"/>
      </a:lt2>
      <a:accent1>
        <a:srgbClr val="949FA5"/>
      </a:accent1>
      <a:accent2>
        <a:srgbClr val="575756"/>
      </a:accent2>
      <a:accent3>
        <a:srgbClr val="00B6ED"/>
      </a:accent3>
      <a:accent4>
        <a:srgbClr val="599AC3"/>
      </a:accent4>
      <a:accent5>
        <a:srgbClr val="008C58"/>
      </a:accent5>
      <a:accent6>
        <a:srgbClr val="FAB50B"/>
      </a:accent6>
      <a:hlink>
        <a:srgbClr val="EC643F"/>
      </a:hlink>
      <a:folHlink>
        <a:srgbClr val="D82D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376</Words>
  <Application>Microsoft Office PowerPoint</Application>
  <PresentationFormat>On-screen Show (16:9)</PresentationFormat>
  <Paragraphs>61</Paragraphs>
  <Slides>20</Slides>
  <Notes>20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Simple Light</vt:lpstr>
      <vt:lpstr>Valeo Slides Master - 4x3</vt:lpstr>
      <vt:lpstr>Partial Network Cluster</vt:lpstr>
      <vt:lpstr>Glossary</vt:lpstr>
      <vt:lpstr>Background</vt:lpstr>
      <vt:lpstr>Overview</vt:lpstr>
      <vt:lpstr>Network Management PDU Structure</vt:lpstr>
      <vt:lpstr>Network Management PDU Structure </vt:lpstr>
      <vt:lpstr>PNC State Machine </vt:lpstr>
      <vt:lpstr>PNC implemented on DaVinciConfigurator </vt:lpstr>
      <vt:lpstr>PNC implemented on DaVinciConfigurator </vt:lpstr>
      <vt:lpstr>PNC implemented on DaVinciConfigurator </vt:lpstr>
      <vt:lpstr>PNC implemented on DaVinciConfigurator </vt:lpstr>
      <vt:lpstr>PNC implemented on DaVinciConfigurator </vt:lpstr>
      <vt:lpstr>PNC implemented on DaVinciConfigurator </vt:lpstr>
      <vt:lpstr>PNC implemented on DaVinciConfigurator </vt:lpstr>
      <vt:lpstr>PNC implemented on DaVinciConfigurator </vt:lpstr>
      <vt:lpstr>PNC implemented on DaVinciConfigurator </vt:lpstr>
      <vt:lpstr>PNC implemented on DaVinciConfigurator </vt:lpstr>
      <vt:lpstr>How to use the PNC user API </vt:lpstr>
      <vt:lpstr>Requirements for CAN transceivers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Partial Network Cluster</dc:title>
  <cp:lastModifiedBy>bsu</cp:lastModifiedBy>
  <cp:revision>1</cp:revision>
  <dcterms:modified xsi:type="dcterms:W3CDTF">2019-02-27T00:57:23Z</dcterms:modified>
</cp:coreProperties>
</file>