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2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</p:sldIdLst>
  <p:sldSz cy="6858000" cx="9144000"/>
  <p:notesSz cx="6858000" cy="9144000"/>
  <p:embeddedFontLst>
    <p:embeddedFont>
      <p:font typeface="Arial Black"/>
      <p:regular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36" Type="http://schemas.openxmlformats.org/officeDocument/2006/relationships/font" Target="fonts/ArialBlack-regular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88900" lvl="0" marL="0" marR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88900" lvl="0" marL="0" marR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 b="0" i="0" sz="1200" u="none" cap="none" strike="noStrike"/>
          </a:p>
        </p:txBody>
      </p:sp>
      <p:sp>
        <p:nvSpPr>
          <p:cNvPr id="59" name="Google Shape;59;p11:notes"/>
          <p:cNvSpPr/>
          <p:nvPr>
            <p:ph idx="2" type="sldImg"/>
          </p:nvPr>
        </p:nvSpPr>
        <p:spPr>
          <a:xfrm>
            <a:off x="1165225" y="692150"/>
            <a:ext cx="4554538" cy="34178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0" name="Google Shape;6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cd3755a64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g3cd3755a64_0_10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cd3755a64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g3cd3755a64_0_1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cd3755a64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g3cd3755a64_0_1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cd3755a64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g3cd3755a64_0_1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cd3755a64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g3cd3755a64_0_1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cd3755a64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g3cd3755a64_0_1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cd3755a64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g3cd3755a64_0_15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cd3755a64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g3cd3755a64_0_14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d57637bef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g3d57637bef_0_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d57637bef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g3d57637bef_0_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cd3755a64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g3cd3755a64_0_9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3d57637bef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g3d57637bef_0_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3d57637bef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g3d57637bef_0_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d57637bef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g3d57637bef_0_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3d57637bef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g3d57637bef_0_4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3d57637bef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g3d57637bef_0_5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3d57637bef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g3d57637bef_0_5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3d57637bef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g3d57637bef_0_6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3d57637bef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g3d57637bef_0_6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3d57637bef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g3d57637bef_0_7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3d57637bef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g3d57637bef_0_8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cd3755a64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g3cd3755a64_0_7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3d57637bef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g3d57637bef_0_8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3d57637bef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g3d57637bef_0_9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cd3755a64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g3cd3755a64_0_6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cd3755a64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g3cd3755a64_0_8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cd3755a64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g3cd3755a64_0_8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cd3755a64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g3cd3755a64_0_10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cd3755a64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g3cd3755a64_0_14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5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6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apositive de titre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2"/>
          <p:cNvSpPr txBox="1"/>
          <p:nvPr>
            <p:ph type="ctrTitle"/>
          </p:nvPr>
        </p:nvSpPr>
        <p:spPr>
          <a:xfrm>
            <a:off x="1138911" y="2978573"/>
            <a:ext cx="4873200" cy="1726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5B5B5B"/>
              </a:buClr>
              <a:buSzPts val="1400"/>
              <a:buFont typeface="Arial"/>
              <a:buNone/>
              <a:defRPr/>
            </a:lvl1pPr>
            <a:lvl2pPr indent="-88900" lvl="1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idx="1" type="subTitle"/>
          </p:nvPr>
        </p:nvSpPr>
        <p:spPr>
          <a:xfrm>
            <a:off x="3168974" y="5101201"/>
            <a:ext cx="4696500" cy="6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/>
            </a:lvl1pPr>
            <a:lvl2pPr indent="0" lvl="1" marL="457200" marR="0" rtl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9A9A9A"/>
              </a:buClr>
              <a:buSzPts val="1400"/>
              <a:buFont typeface="Arial"/>
              <a:buNone/>
              <a:defRPr/>
            </a:lvl2pPr>
            <a:lvl3pPr indent="0" lvl="2" marL="914400" marR="0" rtl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9A9A9A"/>
              </a:buClr>
              <a:buSzPts val="1400"/>
              <a:buFont typeface="Arial"/>
              <a:buNone/>
              <a:defRPr/>
            </a:lvl3pPr>
            <a:lvl4pPr indent="0" lvl="3" marL="1371600" marR="0" rtl="0" algn="ctr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rgbClr val="9A9A9A"/>
              </a:buClr>
              <a:buSzPts val="1400"/>
              <a:buFont typeface="Arial"/>
              <a:buNone/>
              <a:defRPr/>
            </a:lvl4pPr>
            <a:lvl5pPr indent="0" lvl="4" marL="1828800" marR="0" rtl="0" algn="ctr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9A9A9A"/>
              </a:buClr>
              <a:buSzPts val="1400"/>
              <a:buFont typeface="Arial"/>
              <a:buNone/>
              <a:defRPr/>
            </a:lvl5pPr>
            <a:lvl6pPr indent="0" lvl="5" marL="2286000" marR="0" rtl="0" algn="ctr">
              <a:spcBef>
                <a:spcPts val="400"/>
              </a:spcBef>
              <a:spcAft>
                <a:spcPts val="0"/>
              </a:spcAft>
              <a:buClr>
                <a:srgbClr val="9A9A9A"/>
              </a:buClr>
              <a:buSzPts val="1400"/>
              <a:buFont typeface="Arial"/>
              <a:buNone/>
              <a:defRPr/>
            </a:lvl6pPr>
            <a:lvl7pPr indent="0" lvl="6" marL="2743200" marR="0" rtl="0" algn="ctr">
              <a:spcBef>
                <a:spcPts val="400"/>
              </a:spcBef>
              <a:spcAft>
                <a:spcPts val="0"/>
              </a:spcAft>
              <a:buClr>
                <a:srgbClr val="9A9A9A"/>
              </a:buClr>
              <a:buSzPts val="1400"/>
              <a:buFont typeface="Arial"/>
              <a:buNone/>
              <a:defRPr/>
            </a:lvl7pPr>
            <a:lvl8pPr indent="0" lvl="7" marL="3200400" marR="0" rtl="0" algn="ctr">
              <a:spcBef>
                <a:spcPts val="400"/>
              </a:spcBef>
              <a:spcAft>
                <a:spcPts val="0"/>
              </a:spcAft>
              <a:buClr>
                <a:srgbClr val="9A9A9A"/>
              </a:buClr>
              <a:buSzPts val="1400"/>
              <a:buFont typeface="Arial"/>
              <a:buNone/>
              <a:defRPr/>
            </a:lvl8pPr>
            <a:lvl9pPr indent="0" lvl="8" marL="3657600" marR="0" rtl="0" algn="ctr">
              <a:spcBef>
                <a:spcPts val="400"/>
              </a:spcBef>
              <a:spcAft>
                <a:spcPts val="0"/>
              </a:spcAft>
              <a:buClr>
                <a:srgbClr val="9A9A9A"/>
              </a:buClr>
              <a:buSzPts val="1400"/>
              <a:buFont typeface="Arial"/>
              <a:buNone/>
              <a:defRPr/>
            </a:lvl9pPr>
          </a:lstStyle>
          <a:p/>
        </p:txBody>
      </p:sp>
      <p:pic>
        <p:nvPicPr>
          <p:cNvPr id="22" name="Google Shape;22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7315" y="4523328"/>
            <a:ext cx="8981228" cy="705873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23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6047095" y="6250376"/>
            <a:ext cx="3096905" cy="6076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" name="Google Shape;24;p2"/>
          <p:cNvGrpSpPr/>
          <p:nvPr/>
        </p:nvGrpSpPr>
        <p:grpSpPr>
          <a:xfrm>
            <a:off x="1029444" y="941983"/>
            <a:ext cx="1755562" cy="758759"/>
            <a:chOff x="1898" y="4606"/>
            <a:chExt cx="1134" cy="491"/>
          </a:xfrm>
        </p:grpSpPr>
        <p:sp>
          <p:nvSpPr>
            <p:cNvPr id="25" name="Google Shape;25;p2"/>
            <p:cNvSpPr/>
            <p:nvPr/>
          </p:nvSpPr>
          <p:spPr>
            <a:xfrm>
              <a:off x="1898" y="4906"/>
              <a:ext cx="1103" cy="191"/>
            </a:xfrm>
            <a:custGeom>
              <a:rect b="b" l="l" r="r" t="t"/>
              <a:pathLst>
                <a:path extrusionOk="0" h="81" w="467">
                  <a:moveTo>
                    <a:pt x="467" y="26"/>
                  </a:moveTo>
                  <a:cubicBezTo>
                    <a:pt x="427" y="23"/>
                    <a:pt x="377" y="20"/>
                    <a:pt x="323" y="20"/>
                  </a:cubicBezTo>
                  <a:cubicBezTo>
                    <a:pt x="239" y="20"/>
                    <a:pt x="145" y="26"/>
                    <a:pt x="59" y="44"/>
                  </a:cubicBezTo>
                  <a:cubicBezTo>
                    <a:pt x="44" y="25"/>
                    <a:pt x="27" y="11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23" y="26"/>
                    <a:pt x="39" y="49"/>
                    <a:pt x="49" y="81"/>
                  </a:cubicBezTo>
                  <a:cubicBezTo>
                    <a:pt x="170" y="36"/>
                    <a:pt x="321" y="27"/>
                    <a:pt x="436" y="27"/>
                  </a:cubicBezTo>
                  <a:cubicBezTo>
                    <a:pt x="447" y="27"/>
                    <a:pt x="457" y="28"/>
                    <a:pt x="467" y="28"/>
                  </a:cubicBezTo>
                  <a:cubicBezTo>
                    <a:pt x="467" y="26"/>
                    <a:pt x="467" y="26"/>
                    <a:pt x="467" y="26"/>
                  </a:cubicBezTo>
                </a:path>
              </a:pathLst>
            </a:custGeom>
            <a:solidFill>
              <a:srgbClr val="4A788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1990" y="4606"/>
              <a:ext cx="1042" cy="321"/>
            </a:xfrm>
            <a:custGeom>
              <a:rect b="b" l="l" r="r" t="t"/>
              <a:pathLst>
                <a:path extrusionOk="0" h="136" w="441">
                  <a:moveTo>
                    <a:pt x="303" y="71"/>
                  </a:moveTo>
                  <a:cubicBezTo>
                    <a:pt x="304" y="68"/>
                    <a:pt x="304" y="65"/>
                    <a:pt x="304" y="61"/>
                  </a:cubicBezTo>
                  <a:cubicBezTo>
                    <a:pt x="304" y="54"/>
                    <a:pt x="300" y="52"/>
                    <a:pt x="295" y="52"/>
                  </a:cubicBezTo>
                  <a:cubicBezTo>
                    <a:pt x="287" y="52"/>
                    <a:pt x="283" y="56"/>
                    <a:pt x="282" y="71"/>
                  </a:cubicBezTo>
                  <a:cubicBezTo>
                    <a:pt x="303" y="71"/>
                    <a:pt x="303" y="71"/>
                    <a:pt x="303" y="71"/>
                  </a:cubicBezTo>
                  <a:moveTo>
                    <a:pt x="151" y="106"/>
                  </a:moveTo>
                  <a:cubicBezTo>
                    <a:pt x="148" y="108"/>
                    <a:pt x="145" y="110"/>
                    <a:pt x="141" y="110"/>
                  </a:cubicBezTo>
                  <a:cubicBezTo>
                    <a:pt x="134" y="110"/>
                    <a:pt x="133" y="104"/>
                    <a:pt x="133" y="96"/>
                  </a:cubicBezTo>
                  <a:cubicBezTo>
                    <a:pt x="133" y="87"/>
                    <a:pt x="135" y="72"/>
                    <a:pt x="137" y="66"/>
                  </a:cubicBezTo>
                  <a:cubicBezTo>
                    <a:pt x="141" y="56"/>
                    <a:pt x="147" y="54"/>
                    <a:pt x="155" y="54"/>
                  </a:cubicBezTo>
                  <a:cubicBezTo>
                    <a:pt x="156" y="54"/>
                    <a:pt x="156" y="54"/>
                    <a:pt x="157" y="54"/>
                  </a:cubicBezTo>
                  <a:lnTo>
                    <a:pt x="151" y="106"/>
                  </a:lnTo>
                  <a:close/>
                  <a:moveTo>
                    <a:pt x="403" y="85"/>
                  </a:moveTo>
                  <a:cubicBezTo>
                    <a:pt x="400" y="110"/>
                    <a:pt x="396" y="115"/>
                    <a:pt x="389" y="115"/>
                  </a:cubicBezTo>
                  <a:cubicBezTo>
                    <a:pt x="382" y="115"/>
                    <a:pt x="380" y="110"/>
                    <a:pt x="380" y="100"/>
                  </a:cubicBezTo>
                  <a:cubicBezTo>
                    <a:pt x="380" y="95"/>
                    <a:pt x="380" y="89"/>
                    <a:pt x="381" y="82"/>
                  </a:cubicBezTo>
                  <a:cubicBezTo>
                    <a:pt x="384" y="57"/>
                    <a:pt x="387" y="52"/>
                    <a:pt x="395" y="52"/>
                  </a:cubicBezTo>
                  <a:cubicBezTo>
                    <a:pt x="401" y="52"/>
                    <a:pt x="404" y="57"/>
                    <a:pt x="404" y="67"/>
                  </a:cubicBezTo>
                  <a:cubicBezTo>
                    <a:pt x="404" y="72"/>
                    <a:pt x="403" y="78"/>
                    <a:pt x="403" y="85"/>
                  </a:cubicBezTo>
                  <a:close/>
                  <a:moveTo>
                    <a:pt x="230" y="133"/>
                  </a:moveTo>
                  <a:cubicBezTo>
                    <a:pt x="194" y="133"/>
                    <a:pt x="194" y="133"/>
                    <a:pt x="194" y="133"/>
                  </a:cubicBezTo>
                  <a:cubicBezTo>
                    <a:pt x="210" y="0"/>
                    <a:pt x="210" y="0"/>
                    <a:pt x="210" y="0"/>
                  </a:cubicBezTo>
                  <a:cubicBezTo>
                    <a:pt x="246" y="0"/>
                    <a:pt x="246" y="0"/>
                    <a:pt x="246" y="0"/>
                  </a:cubicBezTo>
                  <a:lnTo>
                    <a:pt x="230" y="133"/>
                  </a:lnTo>
                  <a:close/>
                  <a:moveTo>
                    <a:pt x="303" y="109"/>
                  </a:moveTo>
                  <a:cubicBezTo>
                    <a:pt x="311" y="109"/>
                    <a:pt x="320" y="108"/>
                    <a:pt x="328" y="106"/>
                  </a:cubicBezTo>
                  <a:cubicBezTo>
                    <a:pt x="324" y="130"/>
                    <a:pt x="324" y="130"/>
                    <a:pt x="324" y="130"/>
                  </a:cubicBezTo>
                  <a:cubicBezTo>
                    <a:pt x="315" y="132"/>
                    <a:pt x="302" y="133"/>
                    <a:pt x="290" y="133"/>
                  </a:cubicBezTo>
                  <a:cubicBezTo>
                    <a:pt x="254" y="133"/>
                    <a:pt x="244" y="118"/>
                    <a:pt x="244" y="97"/>
                  </a:cubicBezTo>
                  <a:cubicBezTo>
                    <a:pt x="244" y="44"/>
                    <a:pt x="267" y="32"/>
                    <a:pt x="298" y="32"/>
                  </a:cubicBezTo>
                  <a:cubicBezTo>
                    <a:pt x="323" y="32"/>
                    <a:pt x="338" y="43"/>
                    <a:pt x="338" y="66"/>
                  </a:cubicBezTo>
                  <a:cubicBezTo>
                    <a:pt x="338" y="76"/>
                    <a:pt x="336" y="85"/>
                    <a:pt x="335" y="92"/>
                  </a:cubicBezTo>
                  <a:cubicBezTo>
                    <a:pt x="280" y="92"/>
                    <a:pt x="280" y="92"/>
                    <a:pt x="280" y="92"/>
                  </a:cubicBezTo>
                  <a:cubicBezTo>
                    <a:pt x="280" y="103"/>
                    <a:pt x="284" y="109"/>
                    <a:pt x="303" y="109"/>
                  </a:cubicBezTo>
                  <a:close/>
                  <a:moveTo>
                    <a:pt x="161" y="32"/>
                  </a:moveTo>
                  <a:cubicBezTo>
                    <a:pt x="136" y="32"/>
                    <a:pt x="123" y="37"/>
                    <a:pt x="111" y="49"/>
                  </a:cubicBezTo>
                  <a:cubicBezTo>
                    <a:pt x="101" y="60"/>
                    <a:pt x="95" y="80"/>
                    <a:pt x="95" y="101"/>
                  </a:cubicBezTo>
                  <a:cubicBezTo>
                    <a:pt x="95" y="119"/>
                    <a:pt x="100" y="134"/>
                    <a:pt x="122" y="134"/>
                  </a:cubicBezTo>
                  <a:cubicBezTo>
                    <a:pt x="133" y="134"/>
                    <a:pt x="142" y="130"/>
                    <a:pt x="150" y="125"/>
                  </a:cubicBezTo>
                  <a:cubicBezTo>
                    <a:pt x="150" y="125"/>
                    <a:pt x="150" y="125"/>
                    <a:pt x="150" y="125"/>
                  </a:cubicBezTo>
                  <a:cubicBezTo>
                    <a:pt x="149" y="133"/>
                    <a:pt x="149" y="133"/>
                    <a:pt x="149" y="133"/>
                  </a:cubicBezTo>
                  <a:cubicBezTo>
                    <a:pt x="184" y="133"/>
                    <a:pt x="184" y="133"/>
                    <a:pt x="184" y="133"/>
                  </a:cubicBezTo>
                  <a:cubicBezTo>
                    <a:pt x="196" y="33"/>
                    <a:pt x="196" y="33"/>
                    <a:pt x="196" y="33"/>
                  </a:cubicBezTo>
                  <a:cubicBezTo>
                    <a:pt x="186" y="33"/>
                    <a:pt x="174" y="32"/>
                    <a:pt x="161" y="32"/>
                  </a:cubicBezTo>
                  <a:close/>
                  <a:moveTo>
                    <a:pt x="441" y="68"/>
                  </a:moveTo>
                  <a:cubicBezTo>
                    <a:pt x="441" y="42"/>
                    <a:pt x="425" y="32"/>
                    <a:pt x="397" y="32"/>
                  </a:cubicBezTo>
                  <a:cubicBezTo>
                    <a:pt x="363" y="32"/>
                    <a:pt x="342" y="47"/>
                    <a:pt x="342" y="99"/>
                  </a:cubicBezTo>
                  <a:cubicBezTo>
                    <a:pt x="342" y="125"/>
                    <a:pt x="359" y="136"/>
                    <a:pt x="387" y="136"/>
                  </a:cubicBezTo>
                  <a:cubicBezTo>
                    <a:pt x="421" y="136"/>
                    <a:pt x="441" y="121"/>
                    <a:pt x="441" y="68"/>
                  </a:cubicBezTo>
                  <a:close/>
                  <a:moveTo>
                    <a:pt x="83" y="0"/>
                  </a:moveTo>
                  <a:cubicBezTo>
                    <a:pt x="75" y="31"/>
                    <a:pt x="63" y="62"/>
                    <a:pt x="48" y="93"/>
                  </a:cubicBezTo>
                  <a:cubicBezTo>
                    <a:pt x="48" y="93"/>
                    <a:pt x="48" y="93"/>
                    <a:pt x="48" y="93"/>
                  </a:cubicBezTo>
                  <a:cubicBezTo>
                    <a:pt x="44" y="68"/>
                    <a:pt x="42" y="31"/>
                    <a:pt x="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49"/>
                    <a:pt x="11" y="94"/>
                    <a:pt x="20" y="133"/>
                  </a:cubicBezTo>
                  <a:cubicBezTo>
                    <a:pt x="61" y="133"/>
                    <a:pt x="61" y="133"/>
                    <a:pt x="61" y="133"/>
                  </a:cubicBezTo>
                  <a:cubicBezTo>
                    <a:pt x="83" y="92"/>
                    <a:pt x="105" y="47"/>
                    <a:pt x="121" y="0"/>
                  </a:cubicBezTo>
                  <a:lnTo>
                    <a:pt x="83" y="0"/>
                  </a:lnTo>
                  <a:close/>
                </a:path>
              </a:pathLst>
            </a:custGeom>
            <a:solidFill>
              <a:srgbClr val="97D04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re et contenu" type="obj">
  <p:cSld name="OBJEC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"/>
          <p:cNvSpPr txBox="1"/>
          <p:nvPr>
            <p:ph type="title"/>
          </p:nvPr>
        </p:nvSpPr>
        <p:spPr>
          <a:xfrm>
            <a:off x="269929" y="216000"/>
            <a:ext cx="8621400" cy="4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3"/>
          <p:cNvSpPr txBox="1"/>
          <p:nvPr>
            <p:ph idx="1" type="body"/>
          </p:nvPr>
        </p:nvSpPr>
        <p:spPr>
          <a:xfrm>
            <a:off x="674824" y="1411200"/>
            <a:ext cx="8229600" cy="45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240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rtl="0">
              <a:spcBef>
                <a:spcPts val="12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rtl="0">
              <a:spcBef>
                <a:spcPts val="600"/>
              </a:spcBef>
              <a:spcAft>
                <a:spcPts val="0"/>
              </a:spcAft>
              <a:buClr>
                <a:srgbClr val="5B5B5B"/>
              </a:buClr>
              <a:buSzPts val="1400"/>
              <a:buFont typeface="Arial"/>
              <a:buChar char="•"/>
              <a:defRPr/>
            </a:lvl3pPr>
            <a:lvl4pPr indent="-317500" lvl="3" marL="1828800" rtl="0">
              <a:spcBef>
                <a:spcPts val="320"/>
              </a:spcBef>
              <a:spcAft>
                <a:spcPts val="0"/>
              </a:spcAft>
              <a:buSzPts val="1400"/>
              <a:buChar char="-"/>
              <a:defRPr/>
            </a:lvl4pPr>
            <a:lvl5pPr indent="-228600" lvl="4" marL="2286000" rtl="0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sposition personnalisée">
  <p:cSld name="Disposition personnalisée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"/>
          <p:cNvSpPr/>
          <p:nvPr/>
        </p:nvSpPr>
        <p:spPr>
          <a:xfrm>
            <a:off x="0" y="476672"/>
            <a:ext cx="9144000" cy="58326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4"/>
          <p:cNvSpPr/>
          <p:nvPr/>
        </p:nvSpPr>
        <p:spPr>
          <a:xfrm>
            <a:off x="0" y="0"/>
            <a:ext cx="9144000" cy="476700"/>
          </a:xfrm>
          <a:prstGeom prst="rect">
            <a:avLst/>
          </a:prstGeom>
          <a:gradFill>
            <a:gsLst>
              <a:gs pos="0">
                <a:srgbClr val="95D238"/>
              </a:gs>
              <a:gs pos="50000">
                <a:srgbClr val="A2E53D"/>
              </a:gs>
              <a:gs pos="100000">
                <a:srgbClr val="95D238"/>
              </a:gs>
            </a:gsLst>
            <a:lin ang="16200038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4"/>
          <p:cNvSpPr txBox="1"/>
          <p:nvPr/>
        </p:nvSpPr>
        <p:spPr>
          <a:xfrm>
            <a:off x="29030" y="17604"/>
            <a:ext cx="89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4C6C1A"/>
                </a:solidFill>
                <a:latin typeface="Arial Black"/>
                <a:ea typeface="Arial Black"/>
                <a:cs typeface="Arial Black"/>
                <a:sym typeface="Arial Black"/>
              </a:rPr>
              <a:t>Document</a:t>
            </a:r>
            <a:endParaRPr b="0" i="0" sz="1000" u="none" cap="none" strike="noStrike">
              <a:solidFill>
                <a:srgbClr val="4C6C1A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4C6C1A"/>
                </a:solidFill>
                <a:latin typeface="Arial Black"/>
                <a:ea typeface="Arial Black"/>
                <a:cs typeface="Arial Black"/>
                <a:sym typeface="Arial Black"/>
              </a:rPr>
              <a:t>name:</a:t>
            </a:r>
            <a:endParaRPr b="0" i="0" sz="1000" u="none" cap="none" strike="noStrike">
              <a:solidFill>
                <a:srgbClr val="4C6C1A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34" name="Google Shape;34;p4"/>
          <p:cNvSpPr txBox="1"/>
          <p:nvPr/>
        </p:nvSpPr>
        <p:spPr>
          <a:xfrm>
            <a:off x="4427984" y="86435"/>
            <a:ext cx="6885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4C6C1A"/>
                </a:solidFill>
                <a:latin typeface="Arial Black"/>
                <a:ea typeface="Arial Black"/>
                <a:cs typeface="Arial Black"/>
                <a:sym typeface="Arial Black"/>
              </a:rPr>
              <a:t>Owner:</a:t>
            </a:r>
            <a:endParaRPr b="0" i="0" sz="1000" u="none" cap="none" strike="noStrike">
              <a:solidFill>
                <a:srgbClr val="4C6C1A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cxnSp>
        <p:nvCxnSpPr>
          <p:cNvPr id="35" name="Google Shape;35;p4"/>
          <p:cNvCxnSpPr/>
          <p:nvPr/>
        </p:nvCxnSpPr>
        <p:spPr>
          <a:xfrm>
            <a:off x="0" y="476672"/>
            <a:ext cx="9144000" cy="0"/>
          </a:xfrm>
          <a:prstGeom prst="straightConnector1">
            <a:avLst/>
          </a:prstGeom>
          <a:noFill/>
          <a:ln cap="flat" cmpd="sng" w="19050">
            <a:solidFill>
              <a:srgbClr val="7EBF4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6" name="Google Shape;36;p4"/>
          <p:cNvCxnSpPr/>
          <p:nvPr/>
        </p:nvCxnSpPr>
        <p:spPr>
          <a:xfrm>
            <a:off x="0" y="6309320"/>
            <a:ext cx="9144000" cy="0"/>
          </a:xfrm>
          <a:prstGeom prst="straightConnector1">
            <a:avLst/>
          </a:prstGeom>
          <a:noFill/>
          <a:ln cap="flat" cmpd="sng" w="19050">
            <a:solidFill>
              <a:srgbClr val="95D238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7" name="Google Shape;37;p4"/>
          <p:cNvSpPr txBox="1"/>
          <p:nvPr/>
        </p:nvSpPr>
        <p:spPr>
          <a:xfrm>
            <a:off x="7259442" y="86435"/>
            <a:ext cx="5529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4C6C1A"/>
                </a:solidFill>
                <a:latin typeface="Arial Black"/>
                <a:ea typeface="Arial Black"/>
                <a:cs typeface="Arial Black"/>
                <a:sym typeface="Arial Black"/>
              </a:rPr>
              <a:t>Date:</a:t>
            </a:r>
            <a:endParaRPr b="0" i="0" sz="1000" u="none" cap="none" strike="noStrike">
              <a:solidFill>
                <a:srgbClr val="4C6C1A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38" name="Google Shape;38;p4"/>
          <p:cNvSpPr/>
          <p:nvPr/>
        </p:nvSpPr>
        <p:spPr>
          <a:xfrm>
            <a:off x="5076057" y="116632"/>
            <a:ext cx="1728300" cy="2160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B7FF4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9" name="Google Shape;39;p4"/>
          <p:cNvCxnSpPr/>
          <p:nvPr/>
        </p:nvCxnSpPr>
        <p:spPr>
          <a:xfrm>
            <a:off x="4283968" y="0"/>
            <a:ext cx="0" cy="476700"/>
          </a:xfrm>
          <a:prstGeom prst="straightConnector1">
            <a:avLst/>
          </a:prstGeom>
          <a:noFill/>
          <a:ln cap="flat" cmpd="sng" w="9525">
            <a:solidFill>
              <a:srgbClr val="94CF36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" name="Google Shape;40;p4"/>
          <p:cNvSpPr/>
          <p:nvPr/>
        </p:nvSpPr>
        <p:spPr>
          <a:xfrm>
            <a:off x="944576" y="116632"/>
            <a:ext cx="3024300" cy="2160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B7FF4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4"/>
          <p:cNvSpPr txBox="1"/>
          <p:nvPr>
            <p:ph idx="1" type="body"/>
          </p:nvPr>
        </p:nvSpPr>
        <p:spPr>
          <a:xfrm>
            <a:off x="5075808" y="116632"/>
            <a:ext cx="1728300" cy="2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rtl="0">
              <a:spcBef>
                <a:spcPts val="480"/>
              </a:spcBef>
              <a:spcAft>
                <a:spcPts val="0"/>
              </a:spcAft>
              <a:buSzPts val="1400"/>
              <a:buFont typeface="Arial"/>
              <a:buNone/>
              <a:defRPr/>
            </a:lvl1pPr>
            <a:lvl2pPr indent="-317500" lvl="1" marL="914400" rtl="0">
              <a:spcBef>
                <a:spcPts val="12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rtl="0">
              <a:spcBef>
                <a:spcPts val="6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rtl="0">
              <a:spcBef>
                <a:spcPts val="320"/>
              </a:spcBef>
              <a:spcAft>
                <a:spcPts val="0"/>
              </a:spcAft>
              <a:buSzPts val="1400"/>
              <a:buChar char="-"/>
              <a:defRPr/>
            </a:lvl4pPr>
            <a:lvl5pPr indent="-228600" lvl="4" marL="2286000" rtl="0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42" name="Google Shape;42;p4"/>
          <p:cNvSpPr txBox="1"/>
          <p:nvPr>
            <p:ph idx="2" type="body"/>
          </p:nvPr>
        </p:nvSpPr>
        <p:spPr>
          <a:xfrm>
            <a:off x="944577" y="120819"/>
            <a:ext cx="3030300" cy="2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rtl="0">
              <a:spcBef>
                <a:spcPts val="480"/>
              </a:spcBef>
              <a:spcAft>
                <a:spcPts val="0"/>
              </a:spcAft>
              <a:buSzPts val="1400"/>
              <a:buFont typeface="Arial"/>
              <a:buNone/>
              <a:defRPr/>
            </a:lvl1pPr>
            <a:lvl2pPr indent="-317500" lvl="1" marL="914400" rtl="0">
              <a:spcBef>
                <a:spcPts val="12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rtl="0">
              <a:spcBef>
                <a:spcPts val="6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rtl="0">
              <a:spcBef>
                <a:spcPts val="320"/>
              </a:spcBef>
              <a:spcAft>
                <a:spcPts val="0"/>
              </a:spcAft>
              <a:buSzPts val="1400"/>
              <a:buChar char="-"/>
              <a:defRPr/>
            </a:lvl4pPr>
            <a:lvl5pPr indent="-228600" lvl="4" marL="2286000" rtl="0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43" name="Google Shape;43;p4"/>
          <p:cNvSpPr/>
          <p:nvPr/>
        </p:nvSpPr>
        <p:spPr>
          <a:xfrm>
            <a:off x="7812360" y="116632"/>
            <a:ext cx="1224000" cy="2160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B7FF4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4"/>
          <p:cNvSpPr txBox="1"/>
          <p:nvPr>
            <p:ph idx="3" type="body"/>
          </p:nvPr>
        </p:nvSpPr>
        <p:spPr>
          <a:xfrm>
            <a:off x="7805348" y="116632"/>
            <a:ext cx="1231500" cy="2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rtl="0">
              <a:spcBef>
                <a:spcPts val="480"/>
              </a:spcBef>
              <a:spcAft>
                <a:spcPts val="0"/>
              </a:spcAft>
              <a:buSzPts val="1400"/>
              <a:buFont typeface="Arial"/>
              <a:buNone/>
              <a:defRPr/>
            </a:lvl1pPr>
            <a:lvl2pPr indent="-317500" lvl="1" marL="914400" rtl="0">
              <a:spcBef>
                <a:spcPts val="12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rtl="0">
              <a:spcBef>
                <a:spcPts val="6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rtl="0">
              <a:spcBef>
                <a:spcPts val="320"/>
              </a:spcBef>
              <a:spcAft>
                <a:spcPts val="0"/>
              </a:spcAft>
              <a:buSzPts val="1400"/>
              <a:buChar char="-"/>
              <a:defRPr/>
            </a:lvl4pPr>
            <a:lvl5pPr indent="-228600" lvl="4" marL="2286000" rtl="0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cxnSp>
        <p:nvCxnSpPr>
          <p:cNvPr id="45" name="Google Shape;45;p4"/>
          <p:cNvCxnSpPr/>
          <p:nvPr/>
        </p:nvCxnSpPr>
        <p:spPr>
          <a:xfrm>
            <a:off x="7092280" y="0"/>
            <a:ext cx="0" cy="476700"/>
          </a:xfrm>
          <a:prstGeom prst="straightConnector1">
            <a:avLst/>
          </a:prstGeom>
          <a:noFill/>
          <a:ln cap="flat" cmpd="sng" w="9525">
            <a:solidFill>
              <a:srgbClr val="94CF36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d">
  <p:cSld name="end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5"/>
          <p:cNvSpPr/>
          <p:nvPr/>
        </p:nvSpPr>
        <p:spPr>
          <a:xfrm>
            <a:off x="0" y="476672"/>
            <a:ext cx="1818300" cy="64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5"/>
          <p:cNvSpPr/>
          <p:nvPr/>
        </p:nvSpPr>
        <p:spPr>
          <a:xfrm>
            <a:off x="8351435" y="6021288"/>
            <a:ext cx="792600" cy="836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5"/>
          <p:cNvSpPr/>
          <p:nvPr/>
        </p:nvSpPr>
        <p:spPr>
          <a:xfrm>
            <a:off x="7109621" y="6506344"/>
            <a:ext cx="792600" cy="351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0" name="Google Shape;50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7315" y="4523328"/>
            <a:ext cx="8981228" cy="705873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5"/>
          <p:cNvSpPr/>
          <p:nvPr/>
        </p:nvSpPr>
        <p:spPr>
          <a:xfrm>
            <a:off x="1332483" y="6165304"/>
            <a:ext cx="7811400" cy="692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2" name="Google Shape;52;p5"/>
          <p:cNvGrpSpPr/>
          <p:nvPr/>
        </p:nvGrpSpPr>
        <p:grpSpPr>
          <a:xfrm>
            <a:off x="2249488" y="2667056"/>
            <a:ext cx="4645024" cy="2013738"/>
            <a:chOff x="3793331" y="2667056"/>
            <a:chExt cx="4645024" cy="2013738"/>
          </a:xfrm>
        </p:grpSpPr>
        <p:pic>
          <p:nvPicPr>
            <p:cNvPr id="53" name="Google Shape;53;p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793331" y="3789040"/>
              <a:ext cx="4645024" cy="89175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54" name="Google Shape;54;p5"/>
            <p:cNvGrpSpPr/>
            <p:nvPr/>
          </p:nvGrpSpPr>
          <p:grpSpPr>
            <a:xfrm>
              <a:off x="4895219" y="2667056"/>
              <a:ext cx="2421932" cy="1046766"/>
              <a:chOff x="1898" y="4606"/>
              <a:chExt cx="1134" cy="491"/>
            </a:xfrm>
          </p:grpSpPr>
          <p:sp>
            <p:nvSpPr>
              <p:cNvPr id="55" name="Google Shape;55;p5"/>
              <p:cNvSpPr/>
              <p:nvPr/>
            </p:nvSpPr>
            <p:spPr>
              <a:xfrm>
                <a:off x="1898" y="4906"/>
                <a:ext cx="1103" cy="191"/>
              </a:xfrm>
              <a:custGeom>
                <a:rect b="b" l="l" r="r" t="t"/>
                <a:pathLst>
                  <a:path extrusionOk="0" h="81" w="467">
                    <a:moveTo>
                      <a:pt x="467" y="26"/>
                    </a:moveTo>
                    <a:cubicBezTo>
                      <a:pt x="427" y="23"/>
                      <a:pt x="377" y="20"/>
                      <a:pt x="323" y="20"/>
                    </a:cubicBezTo>
                    <a:cubicBezTo>
                      <a:pt x="239" y="20"/>
                      <a:pt x="145" y="26"/>
                      <a:pt x="59" y="44"/>
                    </a:cubicBezTo>
                    <a:cubicBezTo>
                      <a:pt x="44" y="25"/>
                      <a:pt x="27" y="11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23" y="26"/>
                      <a:pt x="39" y="49"/>
                      <a:pt x="49" y="81"/>
                    </a:cubicBezTo>
                    <a:cubicBezTo>
                      <a:pt x="170" y="36"/>
                      <a:pt x="321" y="27"/>
                      <a:pt x="436" y="27"/>
                    </a:cubicBezTo>
                    <a:cubicBezTo>
                      <a:pt x="447" y="27"/>
                      <a:pt x="457" y="28"/>
                      <a:pt x="467" y="28"/>
                    </a:cubicBezTo>
                    <a:cubicBezTo>
                      <a:pt x="467" y="26"/>
                      <a:pt x="467" y="26"/>
                      <a:pt x="467" y="26"/>
                    </a:cubicBezTo>
                  </a:path>
                </a:pathLst>
              </a:custGeom>
              <a:solidFill>
                <a:srgbClr val="4A788C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" name="Google Shape;56;p5"/>
              <p:cNvSpPr/>
              <p:nvPr/>
            </p:nvSpPr>
            <p:spPr>
              <a:xfrm>
                <a:off x="1990" y="4606"/>
                <a:ext cx="1042" cy="321"/>
              </a:xfrm>
              <a:custGeom>
                <a:rect b="b" l="l" r="r" t="t"/>
                <a:pathLst>
                  <a:path extrusionOk="0" h="136" w="441">
                    <a:moveTo>
                      <a:pt x="303" y="71"/>
                    </a:moveTo>
                    <a:cubicBezTo>
                      <a:pt x="304" y="68"/>
                      <a:pt x="304" y="65"/>
                      <a:pt x="304" y="61"/>
                    </a:cubicBezTo>
                    <a:cubicBezTo>
                      <a:pt x="304" y="54"/>
                      <a:pt x="300" y="52"/>
                      <a:pt x="295" y="52"/>
                    </a:cubicBezTo>
                    <a:cubicBezTo>
                      <a:pt x="287" y="52"/>
                      <a:pt x="283" y="56"/>
                      <a:pt x="282" y="71"/>
                    </a:cubicBezTo>
                    <a:cubicBezTo>
                      <a:pt x="303" y="71"/>
                      <a:pt x="303" y="71"/>
                      <a:pt x="303" y="71"/>
                    </a:cubicBezTo>
                    <a:moveTo>
                      <a:pt x="151" y="106"/>
                    </a:moveTo>
                    <a:cubicBezTo>
                      <a:pt x="148" y="108"/>
                      <a:pt x="145" y="110"/>
                      <a:pt x="141" y="110"/>
                    </a:cubicBezTo>
                    <a:cubicBezTo>
                      <a:pt x="134" y="110"/>
                      <a:pt x="133" y="104"/>
                      <a:pt x="133" y="96"/>
                    </a:cubicBezTo>
                    <a:cubicBezTo>
                      <a:pt x="133" y="87"/>
                      <a:pt x="135" y="72"/>
                      <a:pt x="137" y="66"/>
                    </a:cubicBezTo>
                    <a:cubicBezTo>
                      <a:pt x="141" y="56"/>
                      <a:pt x="147" y="54"/>
                      <a:pt x="155" y="54"/>
                    </a:cubicBezTo>
                    <a:cubicBezTo>
                      <a:pt x="156" y="54"/>
                      <a:pt x="156" y="54"/>
                      <a:pt x="157" y="54"/>
                    </a:cubicBezTo>
                    <a:lnTo>
                      <a:pt x="151" y="106"/>
                    </a:lnTo>
                    <a:close/>
                    <a:moveTo>
                      <a:pt x="403" y="85"/>
                    </a:moveTo>
                    <a:cubicBezTo>
                      <a:pt x="400" y="110"/>
                      <a:pt x="396" y="115"/>
                      <a:pt x="389" y="115"/>
                    </a:cubicBezTo>
                    <a:cubicBezTo>
                      <a:pt x="382" y="115"/>
                      <a:pt x="380" y="110"/>
                      <a:pt x="380" y="100"/>
                    </a:cubicBezTo>
                    <a:cubicBezTo>
                      <a:pt x="380" y="95"/>
                      <a:pt x="380" y="89"/>
                      <a:pt x="381" y="82"/>
                    </a:cubicBezTo>
                    <a:cubicBezTo>
                      <a:pt x="384" y="57"/>
                      <a:pt x="387" y="52"/>
                      <a:pt x="395" y="52"/>
                    </a:cubicBezTo>
                    <a:cubicBezTo>
                      <a:pt x="401" y="52"/>
                      <a:pt x="404" y="57"/>
                      <a:pt x="404" y="67"/>
                    </a:cubicBezTo>
                    <a:cubicBezTo>
                      <a:pt x="404" y="72"/>
                      <a:pt x="403" y="78"/>
                      <a:pt x="403" y="85"/>
                    </a:cubicBezTo>
                    <a:close/>
                    <a:moveTo>
                      <a:pt x="230" y="133"/>
                    </a:moveTo>
                    <a:cubicBezTo>
                      <a:pt x="194" y="133"/>
                      <a:pt x="194" y="133"/>
                      <a:pt x="194" y="133"/>
                    </a:cubicBezTo>
                    <a:cubicBezTo>
                      <a:pt x="210" y="0"/>
                      <a:pt x="210" y="0"/>
                      <a:pt x="210" y="0"/>
                    </a:cubicBezTo>
                    <a:cubicBezTo>
                      <a:pt x="246" y="0"/>
                      <a:pt x="246" y="0"/>
                      <a:pt x="246" y="0"/>
                    </a:cubicBezTo>
                    <a:lnTo>
                      <a:pt x="230" y="133"/>
                    </a:lnTo>
                    <a:close/>
                    <a:moveTo>
                      <a:pt x="303" y="109"/>
                    </a:moveTo>
                    <a:cubicBezTo>
                      <a:pt x="311" y="109"/>
                      <a:pt x="320" y="108"/>
                      <a:pt x="328" y="106"/>
                    </a:cubicBezTo>
                    <a:cubicBezTo>
                      <a:pt x="324" y="130"/>
                      <a:pt x="324" y="130"/>
                      <a:pt x="324" y="130"/>
                    </a:cubicBezTo>
                    <a:cubicBezTo>
                      <a:pt x="315" y="132"/>
                      <a:pt x="302" y="133"/>
                      <a:pt x="290" y="133"/>
                    </a:cubicBezTo>
                    <a:cubicBezTo>
                      <a:pt x="254" y="133"/>
                      <a:pt x="244" y="118"/>
                      <a:pt x="244" y="97"/>
                    </a:cubicBezTo>
                    <a:cubicBezTo>
                      <a:pt x="244" y="44"/>
                      <a:pt x="267" y="32"/>
                      <a:pt x="298" y="32"/>
                    </a:cubicBezTo>
                    <a:cubicBezTo>
                      <a:pt x="323" y="32"/>
                      <a:pt x="338" y="43"/>
                      <a:pt x="338" y="66"/>
                    </a:cubicBezTo>
                    <a:cubicBezTo>
                      <a:pt x="338" y="76"/>
                      <a:pt x="336" y="85"/>
                      <a:pt x="335" y="92"/>
                    </a:cubicBezTo>
                    <a:cubicBezTo>
                      <a:pt x="280" y="92"/>
                      <a:pt x="280" y="92"/>
                      <a:pt x="280" y="92"/>
                    </a:cubicBezTo>
                    <a:cubicBezTo>
                      <a:pt x="280" y="103"/>
                      <a:pt x="284" y="109"/>
                      <a:pt x="303" y="109"/>
                    </a:cubicBezTo>
                    <a:close/>
                    <a:moveTo>
                      <a:pt x="161" y="32"/>
                    </a:moveTo>
                    <a:cubicBezTo>
                      <a:pt x="136" y="32"/>
                      <a:pt x="123" y="37"/>
                      <a:pt x="111" y="49"/>
                    </a:cubicBezTo>
                    <a:cubicBezTo>
                      <a:pt x="101" y="60"/>
                      <a:pt x="95" y="80"/>
                      <a:pt x="95" y="101"/>
                    </a:cubicBezTo>
                    <a:cubicBezTo>
                      <a:pt x="95" y="119"/>
                      <a:pt x="100" y="134"/>
                      <a:pt x="122" y="134"/>
                    </a:cubicBezTo>
                    <a:cubicBezTo>
                      <a:pt x="133" y="134"/>
                      <a:pt x="142" y="130"/>
                      <a:pt x="150" y="125"/>
                    </a:cubicBezTo>
                    <a:cubicBezTo>
                      <a:pt x="150" y="125"/>
                      <a:pt x="150" y="125"/>
                      <a:pt x="150" y="125"/>
                    </a:cubicBezTo>
                    <a:cubicBezTo>
                      <a:pt x="149" y="133"/>
                      <a:pt x="149" y="133"/>
                      <a:pt x="149" y="133"/>
                    </a:cubicBezTo>
                    <a:cubicBezTo>
                      <a:pt x="184" y="133"/>
                      <a:pt x="184" y="133"/>
                      <a:pt x="184" y="133"/>
                    </a:cubicBezTo>
                    <a:cubicBezTo>
                      <a:pt x="196" y="33"/>
                      <a:pt x="196" y="33"/>
                      <a:pt x="196" y="33"/>
                    </a:cubicBezTo>
                    <a:cubicBezTo>
                      <a:pt x="186" y="33"/>
                      <a:pt x="174" y="32"/>
                      <a:pt x="161" y="32"/>
                    </a:cubicBezTo>
                    <a:close/>
                    <a:moveTo>
                      <a:pt x="441" y="68"/>
                    </a:moveTo>
                    <a:cubicBezTo>
                      <a:pt x="441" y="42"/>
                      <a:pt x="425" y="32"/>
                      <a:pt x="397" y="32"/>
                    </a:cubicBezTo>
                    <a:cubicBezTo>
                      <a:pt x="363" y="32"/>
                      <a:pt x="342" y="47"/>
                      <a:pt x="342" y="99"/>
                    </a:cubicBezTo>
                    <a:cubicBezTo>
                      <a:pt x="342" y="125"/>
                      <a:pt x="359" y="136"/>
                      <a:pt x="387" y="136"/>
                    </a:cubicBezTo>
                    <a:cubicBezTo>
                      <a:pt x="421" y="136"/>
                      <a:pt x="441" y="121"/>
                      <a:pt x="441" y="68"/>
                    </a:cubicBezTo>
                    <a:close/>
                    <a:moveTo>
                      <a:pt x="83" y="0"/>
                    </a:moveTo>
                    <a:cubicBezTo>
                      <a:pt x="75" y="31"/>
                      <a:pt x="63" y="62"/>
                      <a:pt x="48" y="93"/>
                    </a:cubicBezTo>
                    <a:cubicBezTo>
                      <a:pt x="48" y="93"/>
                      <a:pt x="48" y="93"/>
                      <a:pt x="48" y="93"/>
                    </a:cubicBezTo>
                    <a:cubicBezTo>
                      <a:pt x="44" y="68"/>
                      <a:pt x="42" y="31"/>
                      <a:pt x="42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" y="49"/>
                      <a:pt x="11" y="94"/>
                      <a:pt x="20" y="133"/>
                    </a:cubicBezTo>
                    <a:cubicBezTo>
                      <a:pt x="61" y="133"/>
                      <a:pt x="61" y="133"/>
                      <a:pt x="61" y="133"/>
                    </a:cubicBezTo>
                    <a:cubicBezTo>
                      <a:pt x="83" y="92"/>
                      <a:pt x="105" y="47"/>
                      <a:pt x="121" y="0"/>
                    </a:cubicBezTo>
                    <a:lnTo>
                      <a:pt x="83" y="0"/>
                    </a:lnTo>
                    <a:close/>
                  </a:path>
                </a:pathLst>
              </a:custGeom>
              <a:solidFill>
                <a:srgbClr val="97D04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549972" y="6237312"/>
            <a:ext cx="8342508" cy="6250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7315" y="476672"/>
            <a:ext cx="2596052" cy="432048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1"/>
          <p:cNvSpPr txBox="1"/>
          <p:nvPr>
            <p:ph type="title"/>
          </p:nvPr>
        </p:nvSpPr>
        <p:spPr>
          <a:xfrm>
            <a:off x="269929" y="216000"/>
            <a:ext cx="8621400" cy="4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5C5C5C"/>
              </a:buClr>
              <a:buSzPts val="1400"/>
              <a:buFont typeface="Arial"/>
              <a:buNone/>
              <a:defRPr/>
            </a:lvl1pPr>
            <a:lvl2pPr indent="-88900" lvl="1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" name="Google Shape;13;p1"/>
          <p:cNvSpPr txBox="1"/>
          <p:nvPr>
            <p:ph idx="1" type="body"/>
          </p:nvPr>
        </p:nvSpPr>
        <p:spPr>
          <a:xfrm>
            <a:off x="674824" y="1411200"/>
            <a:ext cx="8229600" cy="45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5C5C5C"/>
              </a:buClr>
              <a:buSzPts val="1400"/>
              <a:buFont typeface="Arial"/>
              <a:buChar char="•"/>
              <a:defRPr/>
            </a:lvl1pPr>
            <a:lvl2pPr indent="-317500" lvl="1" marL="9144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5B5B5B"/>
              </a:buClr>
              <a:buSzPts val="1400"/>
              <a:buFont typeface="Arial"/>
              <a:buChar char="•"/>
              <a:defRPr/>
            </a:lvl2pPr>
            <a:lvl3pPr indent="-317500" lvl="2" marL="1371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5B5B5B"/>
              </a:buClr>
              <a:buSzPts val="1400"/>
              <a:buFont typeface="Arial"/>
              <a:buChar char="•"/>
              <a:defRPr/>
            </a:lvl3pPr>
            <a:lvl4pPr indent="-317500" lvl="3" marL="1828800" marR="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rgbClr val="5B5B5B"/>
              </a:buClr>
              <a:buSzPts val="1400"/>
              <a:buFont typeface="Arial"/>
              <a:buChar char="-"/>
              <a:defRPr/>
            </a:lvl4pPr>
            <a:lvl5pPr indent="-228600" lvl="4" marL="22860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5B5B5B"/>
              </a:buClr>
              <a:buSzPts val="1400"/>
              <a:buFont typeface="Arial"/>
              <a:buNone/>
              <a:defRPr/>
            </a:lvl5pPr>
            <a:lvl6pPr indent="-3175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6pPr>
            <a:lvl7pPr indent="-3175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7pPr>
            <a:lvl8pPr indent="-3175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8pPr>
            <a:lvl9pPr indent="-3175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9pPr>
          </a:lstStyle>
          <a:p/>
        </p:txBody>
      </p:sp>
      <p:pic>
        <p:nvPicPr>
          <p:cNvPr id="14" name="Google Shape;14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504" y="6381328"/>
            <a:ext cx="360040" cy="35868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" name="Google Shape;15;p1"/>
          <p:cNvGrpSpPr/>
          <p:nvPr/>
        </p:nvGrpSpPr>
        <p:grpSpPr>
          <a:xfrm>
            <a:off x="8316416" y="6492677"/>
            <a:ext cx="575994" cy="248669"/>
            <a:chOff x="1898" y="4606"/>
            <a:chExt cx="1134" cy="491"/>
          </a:xfrm>
        </p:grpSpPr>
        <p:sp>
          <p:nvSpPr>
            <p:cNvPr id="16" name="Google Shape;16;p1"/>
            <p:cNvSpPr/>
            <p:nvPr/>
          </p:nvSpPr>
          <p:spPr>
            <a:xfrm>
              <a:off x="1898" y="4906"/>
              <a:ext cx="1103" cy="191"/>
            </a:xfrm>
            <a:custGeom>
              <a:rect b="b" l="l" r="r" t="t"/>
              <a:pathLst>
                <a:path extrusionOk="0" h="81" w="467">
                  <a:moveTo>
                    <a:pt x="467" y="26"/>
                  </a:moveTo>
                  <a:cubicBezTo>
                    <a:pt x="427" y="23"/>
                    <a:pt x="377" y="20"/>
                    <a:pt x="323" y="20"/>
                  </a:cubicBezTo>
                  <a:cubicBezTo>
                    <a:pt x="239" y="20"/>
                    <a:pt x="145" y="26"/>
                    <a:pt x="59" y="44"/>
                  </a:cubicBezTo>
                  <a:cubicBezTo>
                    <a:pt x="44" y="25"/>
                    <a:pt x="27" y="11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23" y="26"/>
                    <a:pt x="39" y="49"/>
                    <a:pt x="49" y="81"/>
                  </a:cubicBezTo>
                  <a:cubicBezTo>
                    <a:pt x="170" y="36"/>
                    <a:pt x="321" y="27"/>
                    <a:pt x="436" y="27"/>
                  </a:cubicBezTo>
                  <a:cubicBezTo>
                    <a:pt x="447" y="27"/>
                    <a:pt x="457" y="28"/>
                    <a:pt x="467" y="28"/>
                  </a:cubicBezTo>
                  <a:cubicBezTo>
                    <a:pt x="467" y="26"/>
                    <a:pt x="467" y="26"/>
                    <a:pt x="467" y="26"/>
                  </a:cubicBezTo>
                </a:path>
              </a:pathLst>
            </a:custGeom>
            <a:solidFill>
              <a:srgbClr val="4A788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1990" y="4606"/>
              <a:ext cx="1042" cy="321"/>
            </a:xfrm>
            <a:custGeom>
              <a:rect b="b" l="l" r="r" t="t"/>
              <a:pathLst>
                <a:path extrusionOk="0" h="136" w="441">
                  <a:moveTo>
                    <a:pt x="303" y="71"/>
                  </a:moveTo>
                  <a:cubicBezTo>
                    <a:pt x="304" y="68"/>
                    <a:pt x="304" y="65"/>
                    <a:pt x="304" y="61"/>
                  </a:cubicBezTo>
                  <a:cubicBezTo>
                    <a:pt x="304" y="54"/>
                    <a:pt x="300" y="52"/>
                    <a:pt x="295" y="52"/>
                  </a:cubicBezTo>
                  <a:cubicBezTo>
                    <a:pt x="287" y="52"/>
                    <a:pt x="283" y="56"/>
                    <a:pt x="282" y="71"/>
                  </a:cubicBezTo>
                  <a:cubicBezTo>
                    <a:pt x="303" y="71"/>
                    <a:pt x="303" y="71"/>
                    <a:pt x="303" y="71"/>
                  </a:cubicBezTo>
                  <a:moveTo>
                    <a:pt x="151" y="106"/>
                  </a:moveTo>
                  <a:cubicBezTo>
                    <a:pt x="148" y="108"/>
                    <a:pt x="145" y="110"/>
                    <a:pt x="141" y="110"/>
                  </a:cubicBezTo>
                  <a:cubicBezTo>
                    <a:pt x="134" y="110"/>
                    <a:pt x="133" y="104"/>
                    <a:pt x="133" y="96"/>
                  </a:cubicBezTo>
                  <a:cubicBezTo>
                    <a:pt x="133" y="87"/>
                    <a:pt x="135" y="72"/>
                    <a:pt x="137" y="66"/>
                  </a:cubicBezTo>
                  <a:cubicBezTo>
                    <a:pt x="141" y="56"/>
                    <a:pt x="147" y="54"/>
                    <a:pt x="155" y="54"/>
                  </a:cubicBezTo>
                  <a:cubicBezTo>
                    <a:pt x="156" y="54"/>
                    <a:pt x="156" y="54"/>
                    <a:pt x="157" y="54"/>
                  </a:cubicBezTo>
                  <a:lnTo>
                    <a:pt x="151" y="106"/>
                  </a:lnTo>
                  <a:close/>
                  <a:moveTo>
                    <a:pt x="403" y="85"/>
                  </a:moveTo>
                  <a:cubicBezTo>
                    <a:pt x="400" y="110"/>
                    <a:pt x="396" y="115"/>
                    <a:pt x="389" y="115"/>
                  </a:cubicBezTo>
                  <a:cubicBezTo>
                    <a:pt x="382" y="115"/>
                    <a:pt x="380" y="110"/>
                    <a:pt x="380" y="100"/>
                  </a:cubicBezTo>
                  <a:cubicBezTo>
                    <a:pt x="380" y="95"/>
                    <a:pt x="380" y="89"/>
                    <a:pt x="381" y="82"/>
                  </a:cubicBezTo>
                  <a:cubicBezTo>
                    <a:pt x="384" y="57"/>
                    <a:pt x="387" y="52"/>
                    <a:pt x="395" y="52"/>
                  </a:cubicBezTo>
                  <a:cubicBezTo>
                    <a:pt x="401" y="52"/>
                    <a:pt x="404" y="57"/>
                    <a:pt x="404" y="67"/>
                  </a:cubicBezTo>
                  <a:cubicBezTo>
                    <a:pt x="404" y="72"/>
                    <a:pt x="403" y="78"/>
                    <a:pt x="403" y="85"/>
                  </a:cubicBezTo>
                  <a:close/>
                  <a:moveTo>
                    <a:pt x="230" y="133"/>
                  </a:moveTo>
                  <a:cubicBezTo>
                    <a:pt x="194" y="133"/>
                    <a:pt x="194" y="133"/>
                    <a:pt x="194" y="133"/>
                  </a:cubicBezTo>
                  <a:cubicBezTo>
                    <a:pt x="210" y="0"/>
                    <a:pt x="210" y="0"/>
                    <a:pt x="210" y="0"/>
                  </a:cubicBezTo>
                  <a:cubicBezTo>
                    <a:pt x="246" y="0"/>
                    <a:pt x="246" y="0"/>
                    <a:pt x="246" y="0"/>
                  </a:cubicBezTo>
                  <a:lnTo>
                    <a:pt x="230" y="133"/>
                  </a:lnTo>
                  <a:close/>
                  <a:moveTo>
                    <a:pt x="303" y="109"/>
                  </a:moveTo>
                  <a:cubicBezTo>
                    <a:pt x="311" y="109"/>
                    <a:pt x="320" y="108"/>
                    <a:pt x="328" y="106"/>
                  </a:cubicBezTo>
                  <a:cubicBezTo>
                    <a:pt x="324" y="130"/>
                    <a:pt x="324" y="130"/>
                    <a:pt x="324" y="130"/>
                  </a:cubicBezTo>
                  <a:cubicBezTo>
                    <a:pt x="315" y="132"/>
                    <a:pt x="302" y="133"/>
                    <a:pt x="290" y="133"/>
                  </a:cubicBezTo>
                  <a:cubicBezTo>
                    <a:pt x="254" y="133"/>
                    <a:pt x="244" y="118"/>
                    <a:pt x="244" y="97"/>
                  </a:cubicBezTo>
                  <a:cubicBezTo>
                    <a:pt x="244" y="44"/>
                    <a:pt x="267" y="32"/>
                    <a:pt x="298" y="32"/>
                  </a:cubicBezTo>
                  <a:cubicBezTo>
                    <a:pt x="323" y="32"/>
                    <a:pt x="338" y="43"/>
                    <a:pt x="338" y="66"/>
                  </a:cubicBezTo>
                  <a:cubicBezTo>
                    <a:pt x="338" y="76"/>
                    <a:pt x="336" y="85"/>
                    <a:pt x="335" y="92"/>
                  </a:cubicBezTo>
                  <a:cubicBezTo>
                    <a:pt x="280" y="92"/>
                    <a:pt x="280" y="92"/>
                    <a:pt x="280" y="92"/>
                  </a:cubicBezTo>
                  <a:cubicBezTo>
                    <a:pt x="280" y="103"/>
                    <a:pt x="284" y="109"/>
                    <a:pt x="303" y="109"/>
                  </a:cubicBezTo>
                  <a:close/>
                  <a:moveTo>
                    <a:pt x="161" y="32"/>
                  </a:moveTo>
                  <a:cubicBezTo>
                    <a:pt x="136" y="32"/>
                    <a:pt x="123" y="37"/>
                    <a:pt x="111" y="49"/>
                  </a:cubicBezTo>
                  <a:cubicBezTo>
                    <a:pt x="101" y="60"/>
                    <a:pt x="95" y="80"/>
                    <a:pt x="95" y="101"/>
                  </a:cubicBezTo>
                  <a:cubicBezTo>
                    <a:pt x="95" y="119"/>
                    <a:pt x="100" y="134"/>
                    <a:pt x="122" y="134"/>
                  </a:cubicBezTo>
                  <a:cubicBezTo>
                    <a:pt x="133" y="134"/>
                    <a:pt x="142" y="130"/>
                    <a:pt x="150" y="125"/>
                  </a:cubicBezTo>
                  <a:cubicBezTo>
                    <a:pt x="150" y="125"/>
                    <a:pt x="150" y="125"/>
                    <a:pt x="150" y="125"/>
                  </a:cubicBezTo>
                  <a:cubicBezTo>
                    <a:pt x="149" y="133"/>
                    <a:pt x="149" y="133"/>
                    <a:pt x="149" y="133"/>
                  </a:cubicBezTo>
                  <a:cubicBezTo>
                    <a:pt x="184" y="133"/>
                    <a:pt x="184" y="133"/>
                    <a:pt x="184" y="133"/>
                  </a:cubicBezTo>
                  <a:cubicBezTo>
                    <a:pt x="196" y="33"/>
                    <a:pt x="196" y="33"/>
                    <a:pt x="196" y="33"/>
                  </a:cubicBezTo>
                  <a:cubicBezTo>
                    <a:pt x="186" y="33"/>
                    <a:pt x="174" y="32"/>
                    <a:pt x="161" y="32"/>
                  </a:cubicBezTo>
                  <a:close/>
                  <a:moveTo>
                    <a:pt x="441" y="68"/>
                  </a:moveTo>
                  <a:cubicBezTo>
                    <a:pt x="441" y="42"/>
                    <a:pt x="425" y="32"/>
                    <a:pt x="397" y="32"/>
                  </a:cubicBezTo>
                  <a:cubicBezTo>
                    <a:pt x="363" y="32"/>
                    <a:pt x="342" y="47"/>
                    <a:pt x="342" y="99"/>
                  </a:cubicBezTo>
                  <a:cubicBezTo>
                    <a:pt x="342" y="125"/>
                    <a:pt x="359" y="136"/>
                    <a:pt x="387" y="136"/>
                  </a:cubicBezTo>
                  <a:cubicBezTo>
                    <a:pt x="421" y="136"/>
                    <a:pt x="441" y="121"/>
                    <a:pt x="441" y="68"/>
                  </a:cubicBezTo>
                  <a:close/>
                  <a:moveTo>
                    <a:pt x="83" y="0"/>
                  </a:moveTo>
                  <a:cubicBezTo>
                    <a:pt x="75" y="31"/>
                    <a:pt x="63" y="62"/>
                    <a:pt x="48" y="93"/>
                  </a:cubicBezTo>
                  <a:cubicBezTo>
                    <a:pt x="48" y="93"/>
                    <a:pt x="48" y="93"/>
                    <a:pt x="48" y="93"/>
                  </a:cubicBezTo>
                  <a:cubicBezTo>
                    <a:pt x="44" y="68"/>
                    <a:pt x="42" y="31"/>
                    <a:pt x="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49"/>
                    <a:pt x="11" y="94"/>
                    <a:pt x="20" y="133"/>
                  </a:cubicBezTo>
                  <a:cubicBezTo>
                    <a:pt x="61" y="133"/>
                    <a:pt x="61" y="133"/>
                    <a:pt x="61" y="133"/>
                  </a:cubicBezTo>
                  <a:cubicBezTo>
                    <a:pt x="83" y="92"/>
                    <a:pt x="105" y="47"/>
                    <a:pt x="121" y="0"/>
                  </a:cubicBezTo>
                  <a:lnTo>
                    <a:pt x="83" y="0"/>
                  </a:lnTo>
                  <a:close/>
                </a:path>
              </a:pathLst>
            </a:custGeom>
            <a:solidFill>
              <a:srgbClr val="97D04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Relationship Id="rId4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www.rapidtables.com/convert/number/hex-to-ascii.html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3.png"/><Relationship Id="rId4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1.png"/><Relationship Id="rId4" Type="http://schemas.openxmlformats.org/officeDocument/2006/relationships/image" Target="../media/image2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6.png"/><Relationship Id="rId4" Type="http://schemas.openxmlformats.org/officeDocument/2006/relationships/image" Target="../media/image3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8.png"/><Relationship Id="rId4" Type="http://schemas.openxmlformats.org/officeDocument/2006/relationships/image" Target="../media/image3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9.png"/><Relationship Id="rId4" Type="http://schemas.openxmlformats.org/officeDocument/2006/relationships/image" Target="../media/image3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0.png"/><Relationship Id="rId4" Type="http://schemas.openxmlformats.org/officeDocument/2006/relationships/image" Target="../media/image27.png"/><Relationship Id="rId5" Type="http://schemas.openxmlformats.org/officeDocument/2006/relationships/image" Target="../media/image3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6"/>
          <p:cNvSpPr txBox="1"/>
          <p:nvPr>
            <p:ph type="ctrTitle"/>
          </p:nvPr>
        </p:nvSpPr>
        <p:spPr>
          <a:xfrm>
            <a:off x="232475" y="3357000"/>
            <a:ext cx="7101000" cy="849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5B5B5B"/>
              </a:buClr>
              <a:buFont typeface="Arial Black"/>
              <a:buNone/>
            </a:pPr>
            <a:r>
              <a:rPr lang="en-US" sz="3200">
                <a:solidFill>
                  <a:srgbClr val="5B5B5B"/>
                </a:solidFill>
                <a:latin typeface="Arial Black"/>
                <a:ea typeface="Arial Black"/>
                <a:cs typeface="Arial Black"/>
                <a:sym typeface="Arial Black"/>
              </a:rPr>
              <a:t>长安4G Tbox CAN UDS诊断的使用</a:t>
            </a:r>
            <a:br>
              <a:rPr b="0" i="0" lang="en-US" sz="3200" u="none" cap="none" strike="noStrike">
                <a:solidFill>
                  <a:srgbClr val="5B5B5B"/>
                </a:solidFill>
                <a:latin typeface="Arial Black"/>
                <a:ea typeface="Arial Black"/>
                <a:cs typeface="Arial Black"/>
                <a:sym typeface="Arial Black"/>
              </a:rPr>
            </a:br>
            <a:endParaRPr b="0" i="0" sz="3200" u="none" cap="none" strike="noStrike">
              <a:solidFill>
                <a:srgbClr val="5B5B5B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cxnSp>
        <p:nvCxnSpPr>
          <p:cNvPr id="63" name="Google Shape;63;p6"/>
          <p:cNvCxnSpPr/>
          <p:nvPr/>
        </p:nvCxnSpPr>
        <p:spPr>
          <a:xfrm>
            <a:off x="3995936" y="3933056"/>
            <a:ext cx="2808312" cy="12828"/>
          </a:xfrm>
          <a:prstGeom prst="straightConnector1">
            <a:avLst/>
          </a:prstGeom>
          <a:noFill/>
          <a:ln cap="flat" cmpd="sng" w="9525">
            <a:solidFill>
              <a:srgbClr val="94CF36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64" name="Google Shape;64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48264" y="2996952"/>
            <a:ext cx="1440160" cy="144016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6"/>
          <p:cNvSpPr txBox="1"/>
          <p:nvPr/>
        </p:nvSpPr>
        <p:spPr>
          <a:xfrm>
            <a:off x="7010400" y="6160222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4A788C"/>
                </a:solidFill>
              </a:rPr>
              <a:t>July</a:t>
            </a:r>
            <a:r>
              <a:rPr b="1" lang="en-US">
                <a:solidFill>
                  <a:srgbClr val="4A788C"/>
                </a:solidFill>
              </a:rPr>
              <a:t> </a:t>
            </a:r>
            <a:r>
              <a:rPr b="1" i="0" lang="en-US" sz="1400" u="none" cap="none" strike="noStrike">
                <a:solidFill>
                  <a:srgbClr val="4A788C"/>
                </a:solidFill>
                <a:latin typeface="Arial"/>
                <a:ea typeface="Arial"/>
                <a:cs typeface="Arial"/>
                <a:sym typeface="Arial"/>
              </a:rPr>
              <a:t>201</a:t>
            </a:r>
            <a:r>
              <a:rPr b="1" lang="en-US">
                <a:solidFill>
                  <a:srgbClr val="4A788C"/>
                </a:solidFill>
              </a:rPr>
              <a:t>8</a:t>
            </a:r>
            <a:endParaRPr b="1" i="0" sz="1400" u="none" cap="none" strike="noStrike">
              <a:solidFill>
                <a:srgbClr val="4A788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5"/>
          <p:cNvSpPr txBox="1"/>
          <p:nvPr>
            <p:ph idx="1" type="body"/>
          </p:nvPr>
        </p:nvSpPr>
        <p:spPr>
          <a:xfrm>
            <a:off x="5075808" y="116632"/>
            <a:ext cx="1728300" cy="2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rgbClr val="5C5C5C"/>
              </a:buClr>
              <a:buFont typeface="Arial"/>
              <a:buNone/>
            </a:pPr>
            <a:r>
              <a:rPr lang="en-US" sz="900">
                <a:solidFill>
                  <a:srgbClr val="5C5C5C"/>
                </a:solidFill>
              </a:rPr>
              <a:t>An WANG</a:t>
            </a:r>
            <a:endParaRPr b="0" i="0" sz="900" u="none" cap="none" strike="noStrike">
              <a:solidFill>
                <a:srgbClr val="5C5C5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5"/>
          <p:cNvSpPr txBox="1"/>
          <p:nvPr>
            <p:ph idx="3" type="body"/>
          </p:nvPr>
        </p:nvSpPr>
        <p:spPr>
          <a:xfrm>
            <a:off x="7805348" y="116632"/>
            <a:ext cx="1231500" cy="2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rgbClr val="5C5C5C"/>
              </a:buClr>
              <a:buFont typeface="Arial"/>
              <a:buNone/>
            </a:pPr>
            <a:r>
              <a:rPr lang="en-US" sz="900">
                <a:solidFill>
                  <a:srgbClr val="5C5C5C"/>
                </a:solidFill>
              </a:rPr>
              <a:t>2018.7.9</a:t>
            </a:r>
            <a:endParaRPr b="0" i="0" sz="900" u="none" cap="none" strike="noStrike">
              <a:solidFill>
                <a:srgbClr val="5C5C5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5"/>
          <p:cNvSpPr txBox="1"/>
          <p:nvPr/>
        </p:nvSpPr>
        <p:spPr>
          <a:xfrm>
            <a:off x="655225" y="1158000"/>
            <a:ext cx="7988700" cy="46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数据传输类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 sz="1800"/>
              <a:t>0x22 Read Data By Identifier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 sz="1800"/>
              <a:t>0x2E Write Data By Identifier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</a:t>
            </a:r>
            <a:endParaRPr/>
          </a:p>
        </p:txBody>
      </p:sp>
      <p:pic>
        <p:nvPicPr>
          <p:cNvPr id="129" name="Google Shape;12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5225" y="3010951"/>
            <a:ext cx="7566050" cy="193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6"/>
          <p:cNvSpPr txBox="1"/>
          <p:nvPr>
            <p:ph idx="1" type="body"/>
          </p:nvPr>
        </p:nvSpPr>
        <p:spPr>
          <a:xfrm>
            <a:off x="5075808" y="116632"/>
            <a:ext cx="1728300" cy="2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rgbClr val="5C5C5C"/>
              </a:buClr>
              <a:buFont typeface="Arial"/>
              <a:buNone/>
            </a:pPr>
            <a:r>
              <a:rPr lang="en-US" sz="900">
                <a:solidFill>
                  <a:srgbClr val="5C5C5C"/>
                </a:solidFill>
              </a:rPr>
              <a:t>An WANG</a:t>
            </a:r>
            <a:endParaRPr b="0" i="0" sz="900" u="none" cap="none" strike="noStrike">
              <a:solidFill>
                <a:srgbClr val="5C5C5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6"/>
          <p:cNvSpPr txBox="1"/>
          <p:nvPr>
            <p:ph idx="3" type="body"/>
          </p:nvPr>
        </p:nvSpPr>
        <p:spPr>
          <a:xfrm>
            <a:off x="7805348" y="116632"/>
            <a:ext cx="1231500" cy="2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rgbClr val="5C5C5C"/>
              </a:buClr>
              <a:buFont typeface="Arial"/>
              <a:buNone/>
            </a:pPr>
            <a:r>
              <a:rPr lang="en-US" sz="900">
                <a:solidFill>
                  <a:srgbClr val="5C5C5C"/>
                </a:solidFill>
              </a:rPr>
              <a:t>2018.7.9</a:t>
            </a:r>
            <a:endParaRPr b="0" i="0" sz="900" u="none" cap="none" strike="noStrike">
              <a:solidFill>
                <a:srgbClr val="5C5C5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6" name="Google Shape;13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0475" y="909925"/>
            <a:ext cx="8434199" cy="2655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15525" y="3752200"/>
            <a:ext cx="6008224" cy="2340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7"/>
          <p:cNvSpPr txBox="1"/>
          <p:nvPr>
            <p:ph idx="1" type="body"/>
          </p:nvPr>
        </p:nvSpPr>
        <p:spPr>
          <a:xfrm>
            <a:off x="5075808" y="116632"/>
            <a:ext cx="1728300" cy="2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rgbClr val="5C5C5C"/>
              </a:buClr>
              <a:buFont typeface="Arial"/>
              <a:buNone/>
            </a:pPr>
            <a:r>
              <a:rPr lang="en-US" sz="900">
                <a:solidFill>
                  <a:srgbClr val="5C5C5C"/>
                </a:solidFill>
              </a:rPr>
              <a:t>An WANG</a:t>
            </a:r>
            <a:endParaRPr b="0" i="0" sz="900" u="none" cap="none" strike="noStrike">
              <a:solidFill>
                <a:srgbClr val="5C5C5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17"/>
          <p:cNvSpPr txBox="1"/>
          <p:nvPr>
            <p:ph idx="3" type="body"/>
          </p:nvPr>
        </p:nvSpPr>
        <p:spPr>
          <a:xfrm>
            <a:off x="7805348" y="116632"/>
            <a:ext cx="1231500" cy="2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rgbClr val="5C5C5C"/>
              </a:buClr>
              <a:buFont typeface="Arial"/>
              <a:buNone/>
            </a:pPr>
            <a:r>
              <a:rPr lang="en-US" sz="900">
                <a:solidFill>
                  <a:srgbClr val="5C5C5C"/>
                </a:solidFill>
              </a:rPr>
              <a:t>2018.7.9</a:t>
            </a:r>
            <a:endParaRPr b="0" i="0" sz="900" u="none" cap="none" strike="noStrike">
              <a:solidFill>
                <a:srgbClr val="5C5C5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4" name="Google Shape;14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98632"/>
            <a:ext cx="8839200" cy="4731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8"/>
          <p:cNvSpPr txBox="1"/>
          <p:nvPr>
            <p:ph idx="1" type="body"/>
          </p:nvPr>
        </p:nvSpPr>
        <p:spPr>
          <a:xfrm>
            <a:off x="5075808" y="116632"/>
            <a:ext cx="1728300" cy="2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rgbClr val="5C5C5C"/>
              </a:buClr>
              <a:buFont typeface="Arial"/>
              <a:buNone/>
            </a:pPr>
            <a:r>
              <a:rPr lang="en-US" sz="900">
                <a:solidFill>
                  <a:srgbClr val="5C5C5C"/>
                </a:solidFill>
              </a:rPr>
              <a:t>An WANG</a:t>
            </a:r>
            <a:endParaRPr b="0" i="0" sz="900" u="none" cap="none" strike="noStrike">
              <a:solidFill>
                <a:srgbClr val="5C5C5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18"/>
          <p:cNvSpPr txBox="1"/>
          <p:nvPr>
            <p:ph idx="3" type="body"/>
          </p:nvPr>
        </p:nvSpPr>
        <p:spPr>
          <a:xfrm>
            <a:off x="7805348" y="116632"/>
            <a:ext cx="1231500" cy="2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rgbClr val="5C5C5C"/>
              </a:buClr>
              <a:buFont typeface="Arial"/>
              <a:buNone/>
            </a:pPr>
            <a:r>
              <a:rPr lang="en-US" sz="900">
                <a:solidFill>
                  <a:srgbClr val="5C5C5C"/>
                </a:solidFill>
              </a:rPr>
              <a:t>2018.7.9</a:t>
            </a:r>
            <a:endParaRPr b="0" i="0" sz="900" u="none" cap="none" strike="noStrike">
              <a:solidFill>
                <a:srgbClr val="5C5C5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1" name="Google Shape;15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650" y="1407413"/>
            <a:ext cx="8719524" cy="96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54500" y="3448050"/>
            <a:ext cx="4603400" cy="197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9"/>
          <p:cNvSpPr txBox="1"/>
          <p:nvPr>
            <p:ph idx="1" type="body"/>
          </p:nvPr>
        </p:nvSpPr>
        <p:spPr>
          <a:xfrm>
            <a:off x="5075808" y="116632"/>
            <a:ext cx="1728300" cy="2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rgbClr val="5C5C5C"/>
              </a:buClr>
              <a:buFont typeface="Arial"/>
              <a:buNone/>
            </a:pPr>
            <a:r>
              <a:rPr lang="en-US" sz="900">
                <a:solidFill>
                  <a:srgbClr val="5C5C5C"/>
                </a:solidFill>
              </a:rPr>
              <a:t>An WANG</a:t>
            </a:r>
            <a:endParaRPr b="0" i="0" sz="900" u="none" cap="none" strike="noStrike">
              <a:solidFill>
                <a:srgbClr val="5C5C5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19"/>
          <p:cNvSpPr txBox="1"/>
          <p:nvPr>
            <p:ph idx="3" type="body"/>
          </p:nvPr>
        </p:nvSpPr>
        <p:spPr>
          <a:xfrm>
            <a:off x="7805348" y="116632"/>
            <a:ext cx="1231500" cy="2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rgbClr val="5C5C5C"/>
              </a:buClr>
              <a:buFont typeface="Arial"/>
              <a:buNone/>
            </a:pPr>
            <a:r>
              <a:rPr lang="en-US" sz="900">
                <a:solidFill>
                  <a:srgbClr val="5C5C5C"/>
                </a:solidFill>
              </a:rPr>
              <a:t>2018.7.9</a:t>
            </a:r>
            <a:endParaRPr b="0" i="0" sz="900" u="none" cap="none" strike="noStrike">
              <a:solidFill>
                <a:srgbClr val="5C5C5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19"/>
          <p:cNvSpPr txBox="1"/>
          <p:nvPr/>
        </p:nvSpPr>
        <p:spPr>
          <a:xfrm>
            <a:off x="686875" y="1579850"/>
            <a:ext cx="7449600" cy="39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/>
              <a:t>ASCII 和 HEX 的转换</a:t>
            </a:r>
            <a:endParaRPr b="1"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 u="sng">
                <a:solidFill>
                  <a:schemeClr val="hlink"/>
                </a:solidFill>
                <a:hlinkClick r:id="rId3"/>
              </a:rPr>
              <a:t>https://www.rapidtables.com/convert/number/hex-to-ascii.html</a:t>
            </a:r>
            <a:endParaRPr b="1"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/>
              <a:t>53 57 3A 43 2E 31 2E 46</a:t>
            </a:r>
            <a:endParaRPr b="1"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/>
              <a:t>SW:C.1.F</a:t>
            </a:r>
            <a:endParaRPr b="1"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0"/>
          <p:cNvSpPr txBox="1"/>
          <p:nvPr>
            <p:ph idx="1" type="body"/>
          </p:nvPr>
        </p:nvSpPr>
        <p:spPr>
          <a:xfrm>
            <a:off x="5075808" y="116632"/>
            <a:ext cx="1728300" cy="2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rgbClr val="5C5C5C"/>
              </a:buClr>
              <a:buFont typeface="Arial"/>
              <a:buNone/>
            </a:pPr>
            <a:r>
              <a:rPr lang="en-US" sz="900">
                <a:solidFill>
                  <a:srgbClr val="5C5C5C"/>
                </a:solidFill>
              </a:rPr>
              <a:t>An WANG</a:t>
            </a:r>
            <a:endParaRPr b="0" i="0" sz="900" u="none" cap="none" strike="noStrike">
              <a:solidFill>
                <a:srgbClr val="5C5C5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20"/>
          <p:cNvSpPr txBox="1"/>
          <p:nvPr>
            <p:ph idx="3" type="body"/>
          </p:nvPr>
        </p:nvSpPr>
        <p:spPr>
          <a:xfrm>
            <a:off x="7805348" y="116632"/>
            <a:ext cx="1231500" cy="2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rgbClr val="5C5C5C"/>
              </a:buClr>
              <a:buFont typeface="Arial"/>
              <a:buNone/>
            </a:pPr>
            <a:r>
              <a:rPr lang="en-US" sz="900">
                <a:solidFill>
                  <a:srgbClr val="5C5C5C"/>
                </a:solidFill>
              </a:rPr>
              <a:t>2018.7.9</a:t>
            </a:r>
            <a:endParaRPr b="0" i="0" sz="900" u="none" cap="none" strike="noStrike">
              <a:solidFill>
                <a:srgbClr val="5C5C5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6" name="Google Shape;16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45532"/>
            <a:ext cx="8839200" cy="2765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8700" y="3688525"/>
            <a:ext cx="8575075" cy="226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1"/>
          <p:cNvSpPr txBox="1"/>
          <p:nvPr>
            <p:ph idx="1" type="body"/>
          </p:nvPr>
        </p:nvSpPr>
        <p:spPr>
          <a:xfrm>
            <a:off x="5075808" y="116632"/>
            <a:ext cx="1728300" cy="2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rgbClr val="5C5C5C"/>
              </a:buClr>
              <a:buFont typeface="Arial"/>
              <a:buNone/>
            </a:pPr>
            <a:r>
              <a:rPr lang="en-US" sz="900">
                <a:solidFill>
                  <a:srgbClr val="5C5C5C"/>
                </a:solidFill>
              </a:rPr>
              <a:t>An WANG</a:t>
            </a:r>
            <a:endParaRPr b="0" i="0" sz="900" u="none" cap="none" strike="noStrike">
              <a:solidFill>
                <a:srgbClr val="5C5C5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21"/>
          <p:cNvSpPr txBox="1"/>
          <p:nvPr>
            <p:ph idx="3" type="body"/>
          </p:nvPr>
        </p:nvSpPr>
        <p:spPr>
          <a:xfrm>
            <a:off x="7805348" y="116632"/>
            <a:ext cx="1231500" cy="2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rgbClr val="5C5C5C"/>
              </a:buClr>
              <a:buFont typeface="Arial"/>
              <a:buNone/>
            </a:pPr>
            <a:r>
              <a:rPr lang="en-US" sz="900">
                <a:solidFill>
                  <a:srgbClr val="5C5C5C"/>
                </a:solidFill>
              </a:rPr>
              <a:t>2018.7.9</a:t>
            </a:r>
            <a:endParaRPr b="0" i="0" sz="900" u="none" cap="none" strike="noStrike">
              <a:solidFill>
                <a:srgbClr val="5C5C5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4" name="Google Shape;17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206282"/>
            <a:ext cx="8839200" cy="18446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2"/>
          <p:cNvSpPr txBox="1"/>
          <p:nvPr>
            <p:ph idx="1" type="body"/>
          </p:nvPr>
        </p:nvSpPr>
        <p:spPr>
          <a:xfrm>
            <a:off x="5075808" y="116632"/>
            <a:ext cx="1728300" cy="2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rgbClr val="5C5C5C"/>
              </a:buClr>
              <a:buFont typeface="Arial"/>
              <a:buNone/>
            </a:pPr>
            <a:r>
              <a:rPr lang="en-US" sz="900">
                <a:solidFill>
                  <a:srgbClr val="5C5C5C"/>
                </a:solidFill>
              </a:rPr>
              <a:t>An WANG</a:t>
            </a:r>
            <a:endParaRPr b="0" i="0" sz="900" u="none" cap="none" strike="noStrike">
              <a:solidFill>
                <a:srgbClr val="5C5C5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22"/>
          <p:cNvSpPr txBox="1"/>
          <p:nvPr>
            <p:ph idx="3" type="body"/>
          </p:nvPr>
        </p:nvSpPr>
        <p:spPr>
          <a:xfrm>
            <a:off x="7805348" y="116632"/>
            <a:ext cx="1231500" cy="2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rgbClr val="5C5C5C"/>
              </a:buClr>
              <a:buFont typeface="Arial"/>
              <a:buNone/>
            </a:pPr>
            <a:r>
              <a:rPr lang="en-US" sz="900">
                <a:solidFill>
                  <a:srgbClr val="5C5C5C"/>
                </a:solidFill>
              </a:rPr>
              <a:t>2018.7.9</a:t>
            </a:r>
            <a:endParaRPr b="0" i="0" sz="900" u="none" cap="none" strike="noStrike">
              <a:solidFill>
                <a:srgbClr val="5C5C5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1" name="Google Shape;18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5175" y="1776337"/>
            <a:ext cx="8273626" cy="43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25625" y="3655350"/>
            <a:ext cx="2570100" cy="56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3"/>
          <p:cNvSpPr txBox="1"/>
          <p:nvPr>
            <p:ph idx="1" type="body"/>
          </p:nvPr>
        </p:nvSpPr>
        <p:spPr>
          <a:xfrm>
            <a:off x="5075808" y="116632"/>
            <a:ext cx="1728300" cy="2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rgbClr val="5C5C5C"/>
              </a:buClr>
              <a:buFont typeface="Arial"/>
              <a:buNone/>
            </a:pPr>
            <a:r>
              <a:rPr lang="en-US" sz="900">
                <a:solidFill>
                  <a:srgbClr val="5C5C5C"/>
                </a:solidFill>
              </a:rPr>
              <a:t>An WANG</a:t>
            </a:r>
            <a:endParaRPr b="0" i="0" sz="900" u="none" cap="none" strike="noStrike">
              <a:solidFill>
                <a:srgbClr val="5C5C5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23"/>
          <p:cNvSpPr txBox="1"/>
          <p:nvPr>
            <p:ph idx="3" type="body"/>
          </p:nvPr>
        </p:nvSpPr>
        <p:spPr>
          <a:xfrm>
            <a:off x="7805348" y="116632"/>
            <a:ext cx="1231500" cy="2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rgbClr val="5C5C5C"/>
              </a:buClr>
              <a:buFont typeface="Arial"/>
              <a:buNone/>
            </a:pPr>
            <a:r>
              <a:rPr lang="en-US" sz="900">
                <a:solidFill>
                  <a:srgbClr val="5C5C5C"/>
                </a:solidFill>
              </a:rPr>
              <a:t>2018.7.9</a:t>
            </a:r>
            <a:endParaRPr b="0" i="0" sz="900" u="none" cap="none" strike="noStrike">
              <a:solidFill>
                <a:srgbClr val="5C5C5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23"/>
          <p:cNvSpPr txBox="1"/>
          <p:nvPr/>
        </p:nvSpPr>
        <p:spPr>
          <a:xfrm>
            <a:off x="655225" y="1158000"/>
            <a:ext cx="7988700" cy="46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已储存</a:t>
            </a:r>
            <a:r>
              <a:rPr b="1" lang="en-US" sz="1800"/>
              <a:t>数据传输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 sz="1800"/>
              <a:t>0x14 Clear Diagnostic Information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 sz="1800"/>
              <a:t>0x19 Read DTC Information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</a:t>
            </a:r>
            <a:endParaRPr/>
          </a:p>
        </p:txBody>
      </p:sp>
      <p:sp>
        <p:nvSpPr>
          <p:cNvPr id="190" name="Google Shape;190;p23"/>
          <p:cNvSpPr txBox="1"/>
          <p:nvPr/>
        </p:nvSpPr>
        <p:spPr>
          <a:xfrm>
            <a:off x="655225" y="2764025"/>
            <a:ext cx="6910500" cy="22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DTC: Diagnostic trouble code </a:t>
            </a:r>
            <a:r>
              <a:rPr lang="en-US"/>
              <a:t>故障码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显示码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DTC ID：H,M,L 三个字节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Status 状态 一个字节，按位来解析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1" name="Google Shape;19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4775" y="4249422"/>
            <a:ext cx="5761950" cy="184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4"/>
          <p:cNvSpPr txBox="1"/>
          <p:nvPr>
            <p:ph idx="1" type="body"/>
          </p:nvPr>
        </p:nvSpPr>
        <p:spPr>
          <a:xfrm>
            <a:off x="5075808" y="116632"/>
            <a:ext cx="1728300" cy="2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rgbClr val="5C5C5C"/>
              </a:buClr>
              <a:buFont typeface="Arial"/>
              <a:buNone/>
            </a:pPr>
            <a:r>
              <a:rPr lang="en-US" sz="900">
                <a:solidFill>
                  <a:srgbClr val="5C5C5C"/>
                </a:solidFill>
              </a:rPr>
              <a:t>An WANG</a:t>
            </a:r>
            <a:endParaRPr b="0" i="0" sz="900" u="none" cap="none" strike="noStrike">
              <a:solidFill>
                <a:srgbClr val="5C5C5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24"/>
          <p:cNvSpPr txBox="1"/>
          <p:nvPr>
            <p:ph idx="3" type="body"/>
          </p:nvPr>
        </p:nvSpPr>
        <p:spPr>
          <a:xfrm>
            <a:off x="7805348" y="116632"/>
            <a:ext cx="1231500" cy="2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rgbClr val="5C5C5C"/>
              </a:buClr>
              <a:buFont typeface="Arial"/>
              <a:buNone/>
            </a:pPr>
            <a:r>
              <a:rPr lang="en-US" sz="900">
                <a:solidFill>
                  <a:srgbClr val="5C5C5C"/>
                </a:solidFill>
              </a:rPr>
              <a:t>2018.7.9</a:t>
            </a:r>
            <a:endParaRPr b="0" i="0" sz="900" u="none" cap="none" strike="noStrike">
              <a:solidFill>
                <a:srgbClr val="5C5C5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8" name="Google Shape;19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375" y="2132882"/>
            <a:ext cx="8277225" cy="3228975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24"/>
          <p:cNvSpPr txBox="1"/>
          <p:nvPr/>
        </p:nvSpPr>
        <p:spPr>
          <a:xfrm>
            <a:off x="433375" y="1524775"/>
            <a:ext cx="2139300" cy="6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DTC S</a:t>
            </a:r>
            <a:r>
              <a:rPr lang="en-US"/>
              <a:t>tatus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7"/>
          <p:cNvSpPr txBox="1"/>
          <p:nvPr>
            <p:ph idx="1" type="body"/>
          </p:nvPr>
        </p:nvSpPr>
        <p:spPr>
          <a:xfrm>
            <a:off x="5075808" y="116632"/>
            <a:ext cx="1728300" cy="2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rgbClr val="5C5C5C"/>
              </a:buClr>
              <a:buFont typeface="Arial"/>
              <a:buNone/>
            </a:pPr>
            <a:r>
              <a:rPr lang="en-US" sz="900">
                <a:solidFill>
                  <a:srgbClr val="5C5C5C"/>
                </a:solidFill>
              </a:rPr>
              <a:t>An WANG</a:t>
            </a:r>
            <a:endParaRPr b="0" i="0" sz="900" u="none" cap="none" strike="noStrike">
              <a:solidFill>
                <a:srgbClr val="5C5C5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7"/>
          <p:cNvSpPr txBox="1"/>
          <p:nvPr>
            <p:ph idx="3" type="body"/>
          </p:nvPr>
        </p:nvSpPr>
        <p:spPr>
          <a:xfrm>
            <a:off x="7805348" y="116632"/>
            <a:ext cx="1231500" cy="2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rgbClr val="5C5C5C"/>
              </a:buClr>
              <a:buFont typeface="Arial"/>
              <a:buNone/>
            </a:pPr>
            <a:r>
              <a:rPr lang="en-US" sz="900">
                <a:solidFill>
                  <a:srgbClr val="5C5C5C"/>
                </a:solidFill>
              </a:rPr>
              <a:t>2018.7.9</a:t>
            </a:r>
            <a:endParaRPr b="0" i="0" sz="900" u="none" cap="none" strike="noStrike">
              <a:solidFill>
                <a:srgbClr val="5C5C5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7"/>
          <p:cNvSpPr txBox="1"/>
          <p:nvPr/>
        </p:nvSpPr>
        <p:spPr>
          <a:xfrm>
            <a:off x="1130675" y="2287825"/>
            <a:ext cx="7449600" cy="26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/>
              <a:t>1.CAN</a:t>
            </a:r>
            <a:r>
              <a:rPr b="1" lang="en-US" sz="3000"/>
              <a:t>消息结构-如何阅读诊断CAN报文</a:t>
            </a:r>
            <a:endParaRPr b="1" sz="3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5"/>
          <p:cNvSpPr txBox="1"/>
          <p:nvPr>
            <p:ph idx="1" type="body"/>
          </p:nvPr>
        </p:nvSpPr>
        <p:spPr>
          <a:xfrm>
            <a:off x="5075808" y="116632"/>
            <a:ext cx="1728300" cy="2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rgbClr val="5C5C5C"/>
              </a:buClr>
              <a:buFont typeface="Arial"/>
              <a:buNone/>
            </a:pPr>
            <a:r>
              <a:rPr lang="en-US" sz="900">
                <a:solidFill>
                  <a:srgbClr val="5C5C5C"/>
                </a:solidFill>
              </a:rPr>
              <a:t>An WANG</a:t>
            </a:r>
            <a:endParaRPr b="0" i="0" sz="900" u="none" cap="none" strike="noStrike">
              <a:solidFill>
                <a:srgbClr val="5C5C5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25"/>
          <p:cNvSpPr txBox="1"/>
          <p:nvPr>
            <p:ph idx="3" type="body"/>
          </p:nvPr>
        </p:nvSpPr>
        <p:spPr>
          <a:xfrm>
            <a:off x="7805348" y="116632"/>
            <a:ext cx="1231500" cy="2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rgbClr val="5C5C5C"/>
              </a:buClr>
              <a:buFont typeface="Arial"/>
              <a:buNone/>
            </a:pPr>
            <a:r>
              <a:rPr lang="en-US" sz="900">
                <a:solidFill>
                  <a:srgbClr val="5C5C5C"/>
                </a:solidFill>
              </a:rPr>
              <a:t>2018.7.9</a:t>
            </a:r>
            <a:endParaRPr b="0" i="0" sz="900" u="none" cap="none" strike="noStrike">
              <a:solidFill>
                <a:srgbClr val="5C5C5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25"/>
          <p:cNvSpPr txBox="1"/>
          <p:nvPr/>
        </p:nvSpPr>
        <p:spPr>
          <a:xfrm>
            <a:off x="113500" y="1113375"/>
            <a:ext cx="8715900" cy="49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/>
              <a:t>Clear DTC command and positive response</a:t>
            </a:r>
            <a:endParaRPr b="1"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/>
              <a:t>Req: 14 FF FF FF</a:t>
            </a:r>
            <a:endParaRPr b="1"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/>
              <a:t>Res: 54</a:t>
            </a:r>
            <a:endParaRPr b="1"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/>
          </a:p>
        </p:txBody>
      </p:sp>
      <p:pic>
        <p:nvPicPr>
          <p:cNvPr id="207" name="Google Shape;20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6400" y="5017350"/>
            <a:ext cx="8350101" cy="50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6"/>
          <p:cNvSpPr txBox="1"/>
          <p:nvPr>
            <p:ph idx="1" type="body"/>
          </p:nvPr>
        </p:nvSpPr>
        <p:spPr>
          <a:xfrm>
            <a:off x="5075808" y="116632"/>
            <a:ext cx="1728300" cy="2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rgbClr val="5C5C5C"/>
              </a:buClr>
              <a:buFont typeface="Arial"/>
              <a:buNone/>
            </a:pPr>
            <a:r>
              <a:rPr lang="en-US" sz="900">
                <a:solidFill>
                  <a:srgbClr val="5C5C5C"/>
                </a:solidFill>
              </a:rPr>
              <a:t>An WANG</a:t>
            </a:r>
            <a:endParaRPr b="0" i="0" sz="900" u="none" cap="none" strike="noStrike">
              <a:solidFill>
                <a:srgbClr val="5C5C5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26"/>
          <p:cNvSpPr txBox="1"/>
          <p:nvPr>
            <p:ph idx="3" type="body"/>
          </p:nvPr>
        </p:nvSpPr>
        <p:spPr>
          <a:xfrm>
            <a:off x="7805348" y="116632"/>
            <a:ext cx="1231500" cy="2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rgbClr val="5C5C5C"/>
              </a:buClr>
              <a:buFont typeface="Arial"/>
              <a:buNone/>
            </a:pPr>
            <a:r>
              <a:rPr lang="en-US" sz="900">
                <a:solidFill>
                  <a:srgbClr val="5C5C5C"/>
                </a:solidFill>
              </a:rPr>
              <a:t>2018.7.9</a:t>
            </a:r>
            <a:endParaRPr b="0" i="0" sz="900" u="none" cap="none" strike="noStrike">
              <a:solidFill>
                <a:srgbClr val="5C5C5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26"/>
          <p:cNvSpPr txBox="1"/>
          <p:nvPr/>
        </p:nvSpPr>
        <p:spPr>
          <a:xfrm>
            <a:off x="471950" y="671900"/>
            <a:ext cx="8073300" cy="52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Sub-services of 19 service: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02 Report DTC By Status Mask </a:t>
            </a:r>
            <a:r>
              <a:rPr lang="en-US"/>
              <a:t>通过DTC状态掩码来读DTC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0A Report Supported DTC 读出所有支持的DTC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5" name="Google Shape;21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7450" y="1585125"/>
            <a:ext cx="7227900" cy="1854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3600" y="4210478"/>
            <a:ext cx="5532457" cy="185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7"/>
          <p:cNvSpPr txBox="1"/>
          <p:nvPr>
            <p:ph idx="1" type="body"/>
          </p:nvPr>
        </p:nvSpPr>
        <p:spPr>
          <a:xfrm>
            <a:off x="5075808" y="116632"/>
            <a:ext cx="1728300" cy="2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rgbClr val="5C5C5C"/>
              </a:buClr>
              <a:buFont typeface="Arial"/>
              <a:buNone/>
            </a:pPr>
            <a:r>
              <a:rPr lang="en-US" sz="900">
                <a:solidFill>
                  <a:srgbClr val="5C5C5C"/>
                </a:solidFill>
              </a:rPr>
              <a:t>An WANG</a:t>
            </a:r>
            <a:endParaRPr b="0" i="0" sz="900" u="none" cap="none" strike="noStrike">
              <a:solidFill>
                <a:srgbClr val="5C5C5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27"/>
          <p:cNvSpPr txBox="1"/>
          <p:nvPr>
            <p:ph idx="3" type="body"/>
          </p:nvPr>
        </p:nvSpPr>
        <p:spPr>
          <a:xfrm>
            <a:off x="7805348" y="116632"/>
            <a:ext cx="1231500" cy="2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rgbClr val="5C5C5C"/>
              </a:buClr>
              <a:buFont typeface="Arial"/>
              <a:buNone/>
            </a:pPr>
            <a:r>
              <a:rPr lang="en-US" sz="900">
                <a:solidFill>
                  <a:srgbClr val="5C5C5C"/>
                </a:solidFill>
              </a:rPr>
              <a:t>2018.7.9</a:t>
            </a:r>
            <a:endParaRPr b="0" i="0" sz="900" u="none" cap="none" strike="noStrike">
              <a:solidFill>
                <a:srgbClr val="5C5C5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3" name="Google Shape;22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4225" y="3680707"/>
            <a:ext cx="6229350" cy="184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7725" y="792982"/>
            <a:ext cx="8458200" cy="242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8"/>
          <p:cNvSpPr txBox="1"/>
          <p:nvPr>
            <p:ph idx="1" type="body"/>
          </p:nvPr>
        </p:nvSpPr>
        <p:spPr>
          <a:xfrm>
            <a:off x="5075808" y="116632"/>
            <a:ext cx="1728300" cy="2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rgbClr val="5C5C5C"/>
              </a:buClr>
              <a:buFont typeface="Arial"/>
              <a:buNone/>
            </a:pPr>
            <a:r>
              <a:rPr lang="en-US" sz="900">
                <a:solidFill>
                  <a:srgbClr val="5C5C5C"/>
                </a:solidFill>
              </a:rPr>
              <a:t>An WANG</a:t>
            </a:r>
            <a:endParaRPr b="0" i="0" sz="900" u="none" cap="none" strike="noStrike">
              <a:solidFill>
                <a:srgbClr val="5C5C5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28"/>
          <p:cNvSpPr txBox="1"/>
          <p:nvPr>
            <p:ph idx="3" type="body"/>
          </p:nvPr>
        </p:nvSpPr>
        <p:spPr>
          <a:xfrm>
            <a:off x="7805348" y="116632"/>
            <a:ext cx="1231500" cy="2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rgbClr val="5C5C5C"/>
              </a:buClr>
              <a:buFont typeface="Arial"/>
              <a:buNone/>
            </a:pPr>
            <a:r>
              <a:rPr lang="en-US" sz="900">
                <a:solidFill>
                  <a:srgbClr val="5C5C5C"/>
                </a:solidFill>
              </a:rPr>
              <a:t>2018.7.9</a:t>
            </a:r>
            <a:endParaRPr b="0" i="0" sz="900" u="none" cap="none" strike="noStrike">
              <a:solidFill>
                <a:srgbClr val="5C5C5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28"/>
          <p:cNvSpPr txBox="1"/>
          <p:nvPr/>
        </p:nvSpPr>
        <p:spPr>
          <a:xfrm>
            <a:off x="655225" y="1158000"/>
            <a:ext cx="7988700" cy="46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/>
              <a:t>诊断管理类</a:t>
            </a:r>
            <a:endParaRPr b="1"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-"/>
            </a:pPr>
            <a:r>
              <a:rPr lang="en-US" sz="3000"/>
              <a:t>0x10 </a:t>
            </a:r>
            <a:r>
              <a:rPr lang="en-US" sz="3000"/>
              <a:t>诊断模式管理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-"/>
            </a:pPr>
            <a:r>
              <a:rPr lang="en-US" sz="3000"/>
              <a:t>0x11 </a:t>
            </a:r>
            <a:r>
              <a:rPr lang="en-US" sz="3000"/>
              <a:t>电控单元复位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-"/>
            </a:pPr>
            <a:r>
              <a:rPr lang="en-US" sz="3000"/>
              <a:t>0x27 安全访问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-"/>
            </a:pPr>
            <a:r>
              <a:rPr lang="en-US" sz="3000"/>
              <a:t>0x3E 诊断设备在线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9"/>
          <p:cNvSpPr txBox="1"/>
          <p:nvPr>
            <p:ph idx="1" type="body"/>
          </p:nvPr>
        </p:nvSpPr>
        <p:spPr>
          <a:xfrm>
            <a:off x="5075808" y="116632"/>
            <a:ext cx="1728300" cy="2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rgbClr val="5C5C5C"/>
              </a:buClr>
              <a:buFont typeface="Arial"/>
              <a:buNone/>
            </a:pPr>
            <a:r>
              <a:rPr lang="en-US" sz="900">
                <a:solidFill>
                  <a:srgbClr val="5C5C5C"/>
                </a:solidFill>
              </a:rPr>
              <a:t>An WANG</a:t>
            </a:r>
            <a:endParaRPr b="0" i="0" sz="900" u="none" cap="none" strike="noStrike">
              <a:solidFill>
                <a:srgbClr val="5C5C5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29"/>
          <p:cNvSpPr txBox="1"/>
          <p:nvPr>
            <p:ph idx="3" type="body"/>
          </p:nvPr>
        </p:nvSpPr>
        <p:spPr>
          <a:xfrm>
            <a:off x="7805348" y="116632"/>
            <a:ext cx="1231500" cy="2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rgbClr val="5C5C5C"/>
              </a:buClr>
              <a:buFont typeface="Arial"/>
              <a:buNone/>
            </a:pPr>
            <a:r>
              <a:rPr lang="en-US" sz="900">
                <a:solidFill>
                  <a:srgbClr val="5C5C5C"/>
                </a:solidFill>
              </a:rPr>
              <a:t>2018.7.9</a:t>
            </a:r>
            <a:endParaRPr b="0" i="0" sz="900" u="none" cap="none" strike="noStrike">
              <a:solidFill>
                <a:srgbClr val="5C5C5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29"/>
          <p:cNvSpPr txBox="1"/>
          <p:nvPr/>
        </p:nvSpPr>
        <p:spPr>
          <a:xfrm>
            <a:off x="1099025" y="1246950"/>
            <a:ext cx="6784200" cy="43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0</a:t>
            </a:r>
            <a:r>
              <a:rPr lang="en-US" sz="1800"/>
              <a:t>x11 服务 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子服务：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0x01 硬件复位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0x03 软件复位</a:t>
            </a:r>
            <a:endParaRPr sz="1800"/>
          </a:p>
        </p:txBody>
      </p:sp>
      <p:pic>
        <p:nvPicPr>
          <p:cNvPr id="239" name="Google Shape;23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8400" y="3661750"/>
            <a:ext cx="8708450" cy="50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94925" y="5057225"/>
            <a:ext cx="2263825" cy="72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0"/>
          <p:cNvSpPr txBox="1"/>
          <p:nvPr>
            <p:ph idx="1" type="body"/>
          </p:nvPr>
        </p:nvSpPr>
        <p:spPr>
          <a:xfrm>
            <a:off x="5075808" y="116632"/>
            <a:ext cx="1728300" cy="2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rgbClr val="5C5C5C"/>
              </a:buClr>
              <a:buFont typeface="Arial"/>
              <a:buNone/>
            </a:pPr>
            <a:r>
              <a:rPr lang="en-US" sz="900">
                <a:solidFill>
                  <a:srgbClr val="5C5C5C"/>
                </a:solidFill>
              </a:rPr>
              <a:t>An WANG</a:t>
            </a:r>
            <a:endParaRPr b="0" i="0" sz="900" u="none" cap="none" strike="noStrike">
              <a:solidFill>
                <a:srgbClr val="5C5C5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30"/>
          <p:cNvSpPr txBox="1"/>
          <p:nvPr>
            <p:ph idx="3" type="body"/>
          </p:nvPr>
        </p:nvSpPr>
        <p:spPr>
          <a:xfrm>
            <a:off x="7805348" y="116632"/>
            <a:ext cx="1231500" cy="2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rgbClr val="5C5C5C"/>
              </a:buClr>
              <a:buFont typeface="Arial"/>
              <a:buNone/>
            </a:pPr>
            <a:r>
              <a:rPr lang="en-US" sz="900">
                <a:solidFill>
                  <a:srgbClr val="5C5C5C"/>
                </a:solidFill>
              </a:rPr>
              <a:t>2018.7.9</a:t>
            </a:r>
            <a:endParaRPr b="0" i="0" sz="900" u="none" cap="none" strike="noStrike">
              <a:solidFill>
                <a:srgbClr val="5C5C5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30"/>
          <p:cNvSpPr txBox="1"/>
          <p:nvPr/>
        </p:nvSpPr>
        <p:spPr>
          <a:xfrm>
            <a:off x="412175" y="830400"/>
            <a:ext cx="5061600" cy="25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诊断模式：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01 Default session  支持基本功能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03 Extended session 需要安全访问，一些跟软件控制，数据安全相关的服务只能在此模式下执行，需要测试设备在线指令来维持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60 Valeo session  功能上同Extended session，但是支持的功能更多，主要为法雷奥内部诊断命令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通过0x10服务来选择进入不同的诊断模式</a:t>
            </a:r>
            <a:endParaRPr/>
          </a:p>
        </p:txBody>
      </p:sp>
      <p:pic>
        <p:nvPicPr>
          <p:cNvPr id="248" name="Google Shape;24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3625" y="3753575"/>
            <a:ext cx="5001250" cy="81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6575" y="5162325"/>
            <a:ext cx="8193100" cy="47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1"/>
          <p:cNvSpPr txBox="1"/>
          <p:nvPr>
            <p:ph idx="1" type="body"/>
          </p:nvPr>
        </p:nvSpPr>
        <p:spPr>
          <a:xfrm>
            <a:off x="5075808" y="116632"/>
            <a:ext cx="1728300" cy="2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rgbClr val="5C5C5C"/>
              </a:buClr>
              <a:buFont typeface="Arial"/>
              <a:buNone/>
            </a:pPr>
            <a:r>
              <a:rPr lang="en-US" sz="900">
                <a:solidFill>
                  <a:srgbClr val="5C5C5C"/>
                </a:solidFill>
              </a:rPr>
              <a:t>An WANG</a:t>
            </a:r>
            <a:endParaRPr b="0" i="0" sz="900" u="none" cap="none" strike="noStrike">
              <a:solidFill>
                <a:srgbClr val="5C5C5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31"/>
          <p:cNvSpPr txBox="1"/>
          <p:nvPr>
            <p:ph idx="3" type="body"/>
          </p:nvPr>
        </p:nvSpPr>
        <p:spPr>
          <a:xfrm>
            <a:off x="7805348" y="116632"/>
            <a:ext cx="1231500" cy="2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rgbClr val="5C5C5C"/>
              </a:buClr>
              <a:buFont typeface="Arial"/>
              <a:buNone/>
            </a:pPr>
            <a:r>
              <a:rPr lang="en-US" sz="900">
                <a:solidFill>
                  <a:srgbClr val="5C5C5C"/>
                </a:solidFill>
              </a:rPr>
              <a:t>2018.7.9</a:t>
            </a:r>
            <a:endParaRPr b="0" i="0" sz="900" u="none" cap="none" strike="noStrike">
              <a:solidFill>
                <a:srgbClr val="5C5C5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31"/>
          <p:cNvSpPr txBox="1"/>
          <p:nvPr/>
        </p:nvSpPr>
        <p:spPr>
          <a:xfrm>
            <a:off x="675150" y="863525"/>
            <a:ext cx="4339800" cy="206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0</a:t>
            </a:r>
            <a:r>
              <a:rPr lang="en-US" sz="2400"/>
              <a:t>x27 安全访问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US" sz="2400"/>
              <a:t>request seed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US" sz="2400"/>
              <a:t>send key</a:t>
            </a:r>
            <a:endParaRPr sz="2400"/>
          </a:p>
        </p:txBody>
      </p:sp>
      <p:pic>
        <p:nvPicPr>
          <p:cNvPr id="257" name="Google Shape;25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48525" y="883213"/>
            <a:ext cx="5543550" cy="2028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3375" y="3286750"/>
            <a:ext cx="8248700" cy="127907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3375" y="4940534"/>
            <a:ext cx="8248700" cy="1310541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31"/>
          <p:cNvSpPr txBox="1"/>
          <p:nvPr/>
        </p:nvSpPr>
        <p:spPr>
          <a:xfrm>
            <a:off x="612950" y="2975525"/>
            <a:ext cx="2282400" cy="2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Extended session</a:t>
            </a:r>
            <a:endParaRPr/>
          </a:p>
        </p:txBody>
      </p:sp>
      <p:sp>
        <p:nvSpPr>
          <p:cNvPr id="261" name="Google Shape;261;p31"/>
          <p:cNvSpPr txBox="1"/>
          <p:nvPr/>
        </p:nvSpPr>
        <p:spPr>
          <a:xfrm>
            <a:off x="612950" y="4644425"/>
            <a:ext cx="2282400" cy="2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Valeo</a:t>
            </a:r>
            <a:r>
              <a:rPr lang="en-US"/>
              <a:t> session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2"/>
          <p:cNvSpPr txBox="1"/>
          <p:nvPr>
            <p:ph idx="1" type="body"/>
          </p:nvPr>
        </p:nvSpPr>
        <p:spPr>
          <a:xfrm>
            <a:off x="5075808" y="116632"/>
            <a:ext cx="1728300" cy="2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rgbClr val="5C5C5C"/>
              </a:buClr>
              <a:buFont typeface="Arial"/>
              <a:buNone/>
            </a:pPr>
            <a:r>
              <a:rPr lang="en-US" sz="900">
                <a:solidFill>
                  <a:srgbClr val="5C5C5C"/>
                </a:solidFill>
              </a:rPr>
              <a:t>An WANG</a:t>
            </a:r>
            <a:endParaRPr b="0" i="0" sz="900" u="none" cap="none" strike="noStrike">
              <a:solidFill>
                <a:srgbClr val="5C5C5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32"/>
          <p:cNvSpPr txBox="1"/>
          <p:nvPr>
            <p:ph idx="3" type="body"/>
          </p:nvPr>
        </p:nvSpPr>
        <p:spPr>
          <a:xfrm>
            <a:off x="7805348" y="116632"/>
            <a:ext cx="1231500" cy="2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rgbClr val="5C5C5C"/>
              </a:buClr>
              <a:buFont typeface="Arial"/>
              <a:buNone/>
            </a:pPr>
            <a:r>
              <a:rPr lang="en-US" sz="900">
                <a:solidFill>
                  <a:srgbClr val="5C5C5C"/>
                </a:solidFill>
              </a:rPr>
              <a:t>2018.7.9</a:t>
            </a:r>
            <a:endParaRPr b="0" i="0" sz="900" u="none" cap="none" strike="noStrike">
              <a:solidFill>
                <a:srgbClr val="5C5C5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32"/>
          <p:cNvSpPr txBox="1"/>
          <p:nvPr/>
        </p:nvSpPr>
        <p:spPr>
          <a:xfrm>
            <a:off x="889450" y="831375"/>
            <a:ext cx="7211700" cy="50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0x3E </a:t>
            </a:r>
            <a:r>
              <a:rPr lang="en-US" sz="2400"/>
              <a:t>诊断设备在线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用维持非default session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req: 3E 00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res: 7E 00</a:t>
            </a:r>
            <a:endParaRPr sz="24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3"/>
          <p:cNvSpPr txBox="1"/>
          <p:nvPr>
            <p:ph idx="1" type="body"/>
          </p:nvPr>
        </p:nvSpPr>
        <p:spPr>
          <a:xfrm>
            <a:off x="5075808" y="116632"/>
            <a:ext cx="1728300" cy="2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rgbClr val="5C5C5C"/>
              </a:buClr>
              <a:buFont typeface="Arial"/>
              <a:buNone/>
            </a:pPr>
            <a:r>
              <a:rPr lang="en-US" sz="900">
                <a:solidFill>
                  <a:srgbClr val="5C5C5C"/>
                </a:solidFill>
              </a:rPr>
              <a:t>An WANG</a:t>
            </a:r>
            <a:endParaRPr b="0" i="0" sz="900" u="none" cap="none" strike="noStrike">
              <a:solidFill>
                <a:srgbClr val="5C5C5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33"/>
          <p:cNvSpPr txBox="1"/>
          <p:nvPr>
            <p:ph idx="3" type="body"/>
          </p:nvPr>
        </p:nvSpPr>
        <p:spPr>
          <a:xfrm>
            <a:off x="7805348" y="116632"/>
            <a:ext cx="1231500" cy="2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rgbClr val="5C5C5C"/>
              </a:buClr>
              <a:buFont typeface="Arial"/>
              <a:buNone/>
            </a:pPr>
            <a:r>
              <a:rPr lang="en-US" sz="900">
                <a:solidFill>
                  <a:srgbClr val="5C5C5C"/>
                </a:solidFill>
              </a:rPr>
              <a:t>2018.7.9</a:t>
            </a:r>
            <a:endParaRPr b="0" i="0" sz="900" u="none" cap="none" strike="noStrike">
              <a:solidFill>
                <a:srgbClr val="5C5C5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33"/>
          <p:cNvSpPr txBox="1"/>
          <p:nvPr/>
        </p:nvSpPr>
        <p:spPr>
          <a:xfrm>
            <a:off x="-2025200" y="552775"/>
            <a:ext cx="61722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33"/>
          <p:cNvSpPr/>
          <p:nvPr/>
        </p:nvSpPr>
        <p:spPr>
          <a:xfrm>
            <a:off x="910875" y="3585300"/>
            <a:ext cx="2764500" cy="21537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33"/>
          <p:cNvSpPr txBox="1"/>
          <p:nvPr/>
        </p:nvSpPr>
        <p:spPr>
          <a:xfrm>
            <a:off x="1243075" y="3767450"/>
            <a:ext cx="2154000" cy="176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Valeo session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Support ALL UDS services!</a:t>
            </a:r>
            <a:endParaRPr/>
          </a:p>
        </p:txBody>
      </p:sp>
      <p:sp>
        <p:nvSpPr>
          <p:cNvPr id="278" name="Google Shape;278;p33"/>
          <p:cNvSpPr/>
          <p:nvPr/>
        </p:nvSpPr>
        <p:spPr>
          <a:xfrm>
            <a:off x="5124500" y="3585300"/>
            <a:ext cx="2764500" cy="21537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33"/>
          <p:cNvSpPr txBox="1"/>
          <p:nvPr/>
        </p:nvSpPr>
        <p:spPr>
          <a:xfrm>
            <a:off x="5336450" y="3778175"/>
            <a:ext cx="2346600" cy="18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Extended session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Default session services +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0x2E + 0x31 rountine control +...</a:t>
            </a:r>
            <a:endParaRPr/>
          </a:p>
        </p:txBody>
      </p:sp>
      <p:sp>
        <p:nvSpPr>
          <p:cNvPr id="280" name="Google Shape;280;p33"/>
          <p:cNvSpPr/>
          <p:nvPr/>
        </p:nvSpPr>
        <p:spPr>
          <a:xfrm>
            <a:off x="3112350" y="882863"/>
            <a:ext cx="2764500" cy="21537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33"/>
          <p:cNvSpPr txBox="1"/>
          <p:nvPr/>
        </p:nvSpPr>
        <p:spPr>
          <a:xfrm>
            <a:off x="3257600" y="1067125"/>
            <a:ext cx="2346600" cy="176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Default session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22, 10, 27, 3E, 14, 19...</a:t>
            </a:r>
            <a:endParaRPr/>
          </a:p>
        </p:txBody>
      </p:sp>
      <p:cxnSp>
        <p:nvCxnSpPr>
          <p:cNvPr id="282" name="Google Shape;282;p33"/>
          <p:cNvCxnSpPr>
            <a:stCxn id="280" idx="3"/>
          </p:cNvCxnSpPr>
          <p:nvPr/>
        </p:nvCxnSpPr>
        <p:spPr>
          <a:xfrm>
            <a:off x="5876850" y="1959713"/>
            <a:ext cx="1361700" cy="163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3" name="Google Shape;283;p33"/>
          <p:cNvCxnSpPr>
            <a:stCxn id="278" idx="0"/>
          </p:cNvCxnSpPr>
          <p:nvPr/>
        </p:nvCxnSpPr>
        <p:spPr>
          <a:xfrm rot="10800000">
            <a:off x="5928050" y="3039000"/>
            <a:ext cx="578700" cy="54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4" name="Google Shape;284;p33"/>
          <p:cNvCxnSpPr>
            <a:stCxn id="280" idx="1"/>
          </p:cNvCxnSpPr>
          <p:nvPr/>
        </p:nvCxnSpPr>
        <p:spPr>
          <a:xfrm flipH="1">
            <a:off x="1965450" y="1959713"/>
            <a:ext cx="1146900" cy="160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5" name="Google Shape;285;p33"/>
          <p:cNvCxnSpPr>
            <a:stCxn id="276" idx="0"/>
          </p:cNvCxnSpPr>
          <p:nvPr/>
        </p:nvCxnSpPr>
        <p:spPr>
          <a:xfrm flipH="1" rot="10800000">
            <a:off x="2293125" y="3049500"/>
            <a:ext cx="824100" cy="53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6" name="Google Shape;286;p33"/>
          <p:cNvSpPr txBox="1"/>
          <p:nvPr/>
        </p:nvSpPr>
        <p:spPr>
          <a:xfrm>
            <a:off x="1320950" y="2447175"/>
            <a:ext cx="12762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session control + security access</a:t>
            </a:r>
            <a:endParaRPr sz="1000"/>
          </a:p>
        </p:txBody>
      </p:sp>
      <p:sp>
        <p:nvSpPr>
          <p:cNvPr id="287" name="Google Shape;287;p33"/>
          <p:cNvSpPr txBox="1"/>
          <p:nvPr/>
        </p:nvSpPr>
        <p:spPr>
          <a:xfrm>
            <a:off x="6392050" y="2208600"/>
            <a:ext cx="12762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session control + security access</a:t>
            </a:r>
            <a:endParaRPr sz="1000"/>
          </a:p>
        </p:txBody>
      </p:sp>
      <p:sp>
        <p:nvSpPr>
          <p:cNvPr id="288" name="Google Shape;288;p33"/>
          <p:cNvSpPr txBox="1"/>
          <p:nvPr/>
        </p:nvSpPr>
        <p:spPr>
          <a:xfrm>
            <a:off x="3019800" y="3227713"/>
            <a:ext cx="2949600" cy="34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session control or tester present timeout</a:t>
            </a:r>
            <a:endParaRPr sz="1000"/>
          </a:p>
        </p:txBody>
      </p:sp>
      <p:cxnSp>
        <p:nvCxnSpPr>
          <p:cNvPr id="289" name="Google Shape;289;p33"/>
          <p:cNvCxnSpPr/>
          <p:nvPr/>
        </p:nvCxnSpPr>
        <p:spPr>
          <a:xfrm>
            <a:off x="7898500" y="4909275"/>
            <a:ext cx="813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0" name="Google Shape;290;p33"/>
          <p:cNvCxnSpPr/>
          <p:nvPr/>
        </p:nvCxnSpPr>
        <p:spPr>
          <a:xfrm>
            <a:off x="8701575" y="4919850"/>
            <a:ext cx="0" cy="61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1" name="Google Shape;291;p33"/>
          <p:cNvCxnSpPr/>
          <p:nvPr/>
        </p:nvCxnSpPr>
        <p:spPr>
          <a:xfrm rot="10800000">
            <a:off x="7898625" y="5543300"/>
            <a:ext cx="824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2" name="Google Shape;292;p33"/>
          <p:cNvCxnSpPr>
            <a:stCxn id="276" idx="1"/>
          </p:cNvCxnSpPr>
          <p:nvPr/>
        </p:nvCxnSpPr>
        <p:spPr>
          <a:xfrm rot="10800000">
            <a:off x="205575" y="4662150"/>
            <a:ext cx="705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3" name="Google Shape;293;p33"/>
          <p:cNvCxnSpPr/>
          <p:nvPr/>
        </p:nvCxnSpPr>
        <p:spPr>
          <a:xfrm>
            <a:off x="247975" y="4687375"/>
            <a:ext cx="0" cy="65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4" name="Google Shape;294;p33"/>
          <p:cNvCxnSpPr/>
          <p:nvPr/>
        </p:nvCxnSpPr>
        <p:spPr>
          <a:xfrm>
            <a:off x="279675" y="5310825"/>
            <a:ext cx="644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5" name="Google Shape;295;p33"/>
          <p:cNvSpPr txBox="1"/>
          <p:nvPr/>
        </p:nvSpPr>
        <p:spPr>
          <a:xfrm>
            <a:off x="97275" y="4144775"/>
            <a:ext cx="8136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Tester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Present</a:t>
            </a:r>
            <a:endParaRPr sz="1000"/>
          </a:p>
        </p:txBody>
      </p:sp>
      <p:sp>
        <p:nvSpPr>
          <p:cNvPr id="296" name="Google Shape;296;p33"/>
          <p:cNvSpPr txBox="1"/>
          <p:nvPr/>
        </p:nvSpPr>
        <p:spPr>
          <a:xfrm>
            <a:off x="8014300" y="4286600"/>
            <a:ext cx="8136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Tester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Present</a:t>
            </a:r>
            <a:endParaRPr sz="10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4"/>
          <p:cNvSpPr txBox="1"/>
          <p:nvPr>
            <p:ph idx="1" type="body"/>
          </p:nvPr>
        </p:nvSpPr>
        <p:spPr>
          <a:xfrm>
            <a:off x="5075808" y="116632"/>
            <a:ext cx="1728300" cy="2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rgbClr val="5C5C5C"/>
              </a:buClr>
              <a:buFont typeface="Arial"/>
              <a:buNone/>
            </a:pPr>
            <a:r>
              <a:rPr lang="en-US" sz="900">
                <a:solidFill>
                  <a:srgbClr val="5C5C5C"/>
                </a:solidFill>
              </a:rPr>
              <a:t>An WANG</a:t>
            </a:r>
            <a:endParaRPr b="0" i="0" sz="900" u="none" cap="none" strike="noStrike">
              <a:solidFill>
                <a:srgbClr val="5C5C5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34"/>
          <p:cNvSpPr txBox="1"/>
          <p:nvPr>
            <p:ph idx="3" type="body"/>
          </p:nvPr>
        </p:nvSpPr>
        <p:spPr>
          <a:xfrm>
            <a:off x="7805348" y="116632"/>
            <a:ext cx="1231500" cy="2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rgbClr val="5C5C5C"/>
              </a:buClr>
              <a:buFont typeface="Arial"/>
              <a:buNone/>
            </a:pPr>
            <a:r>
              <a:rPr lang="en-US" sz="900">
                <a:solidFill>
                  <a:srgbClr val="5C5C5C"/>
                </a:solidFill>
              </a:rPr>
              <a:t>2018.7.9</a:t>
            </a:r>
            <a:endParaRPr b="0" i="0" sz="900" u="none" cap="none" strike="noStrike">
              <a:solidFill>
                <a:srgbClr val="5C5C5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34"/>
          <p:cNvSpPr txBox="1"/>
          <p:nvPr/>
        </p:nvSpPr>
        <p:spPr>
          <a:xfrm>
            <a:off x="655225" y="1158000"/>
            <a:ext cx="7988700" cy="46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/>
              <a:t>线程管理</a:t>
            </a:r>
            <a:endParaRPr b="1"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-"/>
            </a:pPr>
            <a:r>
              <a:rPr lang="en-US" sz="3000"/>
              <a:t>0x31 R</a:t>
            </a:r>
            <a:r>
              <a:rPr lang="en-US" sz="3000"/>
              <a:t>outine control service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01: Start routine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02: Stop routine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03: Request routine results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31 + subserviceId + routineDID + parameter(if defined)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8"/>
          <p:cNvSpPr txBox="1"/>
          <p:nvPr>
            <p:ph idx="1" type="body"/>
          </p:nvPr>
        </p:nvSpPr>
        <p:spPr>
          <a:xfrm>
            <a:off x="5075808" y="116632"/>
            <a:ext cx="1728300" cy="2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rgbClr val="5C5C5C"/>
              </a:buClr>
              <a:buFont typeface="Arial"/>
              <a:buNone/>
            </a:pPr>
            <a:r>
              <a:rPr lang="en-US" sz="900">
                <a:solidFill>
                  <a:srgbClr val="5C5C5C"/>
                </a:solidFill>
              </a:rPr>
              <a:t>An WANG</a:t>
            </a:r>
            <a:endParaRPr b="0" i="0" sz="900" u="none" cap="none" strike="noStrike">
              <a:solidFill>
                <a:srgbClr val="5C5C5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8"/>
          <p:cNvSpPr txBox="1"/>
          <p:nvPr>
            <p:ph idx="3" type="body"/>
          </p:nvPr>
        </p:nvSpPr>
        <p:spPr>
          <a:xfrm>
            <a:off x="7805348" y="116632"/>
            <a:ext cx="1231500" cy="2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rgbClr val="5C5C5C"/>
              </a:buClr>
              <a:buFont typeface="Arial"/>
              <a:buNone/>
            </a:pPr>
            <a:r>
              <a:rPr lang="en-US" sz="900">
                <a:solidFill>
                  <a:srgbClr val="5C5C5C"/>
                </a:solidFill>
              </a:rPr>
              <a:t>2018.7.9</a:t>
            </a:r>
            <a:endParaRPr b="0" i="0" sz="900" u="none" cap="none" strike="noStrike">
              <a:solidFill>
                <a:srgbClr val="5C5C5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8"/>
          <p:cNvSpPr txBox="1"/>
          <p:nvPr/>
        </p:nvSpPr>
        <p:spPr>
          <a:xfrm>
            <a:off x="634025" y="1084025"/>
            <a:ext cx="7967400" cy="450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CAN </a:t>
            </a:r>
            <a:r>
              <a:rPr lang="en-US" sz="3000"/>
              <a:t>消息结构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ID：                   0-0x7FF (standard)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DLC:                  8 (max)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Data:                  8个字节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Direction(相对):  RX or TX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296   RX    8    00 00 00 00 00 00 00 00</a:t>
            </a:r>
            <a:endParaRPr sz="30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5"/>
          <p:cNvSpPr txBox="1"/>
          <p:nvPr>
            <p:ph idx="1" type="body"/>
          </p:nvPr>
        </p:nvSpPr>
        <p:spPr>
          <a:xfrm>
            <a:off x="5075808" y="116632"/>
            <a:ext cx="1728300" cy="2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rgbClr val="5C5C5C"/>
              </a:buClr>
              <a:buFont typeface="Arial"/>
              <a:buNone/>
            </a:pPr>
            <a:r>
              <a:rPr lang="en-US" sz="900">
                <a:solidFill>
                  <a:srgbClr val="5C5C5C"/>
                </a:solidFill>
              </a:rPr>
              <a:t>An WANG</a:t>
            </a:r>
            <a:endParaRPr b="0" i="0" sz="900" u="none" cap="none" strike="noStrike">
              <a:solidFill>
                <a:srgbClr val="5C5C5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35"/>
          <p:cNvSpPr txBox="1"/>
          <p:nvPr>
            <p:ph idx="3" type="body"/>
          </p:nvPr>
        </p:nvSpPr>
        <p:spPr>
          <a:xfrm>
            <a:off x="7805348" y="116632"/>
            <a:ext cx="1231500" cy="2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rgbClr val="5C5C5C"/>
              </a:buClr>
              <a:buFont typeface="Arial"/>
              <a:buNone/>
            </a:pPr>
            <a:r>
              <a:rPr lang="en-US" sz="900">
                <a:solidFill>
                  <a:srgbClr val="5C5C5C"/>
                </a:solidFill>
              </a:rPr>
              <a:t>2018.7.9</a:t>
            </a:r>
            <a:endParaRPr b="0" i="0" sz="900" u="none" cap="none" strike="noStrike">
              <a:solidFill>
                <a:srgbClr val="5C5C5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p35"/>
          <p:cNvSpPr txBox="1"/>
          <p:nvPr/>
        </p:nvSpPr>
        <p:spPr>
          <a:xfrm>
            <a:off x="750150" y="981400"/>
            <a:ext cx="7693800" cy="47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法雷奥 Functional Test Services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US" sz="2400"/>
              <a:t>每个NvM block的读写权限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US" sz="2400"/>
              <a:t>主要功能测试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US" sz="2400"/>
              <a:t>IO测试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US" sz="2400"/>
              <a:t>内部软件版本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US" sz="2400"/>
              <a:t>只能在法雷奥模式下执行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US" sz="2400"/>
              <a:t>独立安全访问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US" sz="2400"/>
              <a:t>文档记录，跟踪</a:t>
            </a:r>
            <a:endParaRPr sz="24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6"/>
          <p:cNvSpPr txBox="1"/>
          <p:nvPr>
            <p:ph idx="1" type="body"/>
          </p:nvPr>
        </p:nvSpPr>
        <p:spPr>
          <a:xfrm>
            <a:off x="5075808" y="116632"/>
            <a:ext cx="1728300" cy="2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rgbClr val="5C5C5C"/>
              </a:buClr>
              <a:buFont typeface="Arial"/>
              <a:buNone/>
            </a:pPr>
            <a:r>
              <a:rPr lang="en-US" sz="900">
                <a:solidFill>
                  <a:srgbClr val="5C5C5C"/>
                </a:solidFill>
              </a:rPr>
              <a:t>An WANG</a:t>
            </a:r>
            <a:endParaRPr b="0" i="0" sz="900" u="none" cap="none" strike="noStrike">
              <a:solidFill>
                <a:srgbClr val="5C5C5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36"/>
          <p:cNvSpPr txBox="1"/>
          <p:nvPr>
            <p:ph idx="3" type="body"/>
          </p:nvPr>
        </p:nvSpPr>
        <p:spPr>
          <a:xfrm>
            <a:off x="7805348" y="116632"/>
            <a:ext cx="1231500" cy="2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rgbClr val="5C5C5C"/>
              </a:buClr>
              <a:buFont typeface="Arial"/>
              <a:buNone/>
            </a:pPr>
            <a:r>
              <a:rPr lang="en-US" sz="900">
                <a:solidFill>
                  <a:srgbClr val="5C5C5C"/>
                </a:solidFill>
              </a:rPr>
              <a:t>2018.7.9</a:t>
            </a:r>
            <a:endParaRPr b="0" i="0" sz="900" u="none" cap="none" strike="noStrike">
              <a:solidFill>
                <a:srgbClr val="5C5C5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36"/>
          <p:cNvSpPr txBox="1"/>
          <p:nvPr/>
        </p:nvSpPr>
        <p:spPr>
          <a:xfrm>
            <a:off x="1135925" y="1238575"/>
            <a:ext cx="6718800" cy="45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UDS Negative response code (NRC)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7F + Service ID + NRC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31: Out of range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13: Invalid length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12: Sub-service not supported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...</a:t>
            </a:r>
            <a:endParaRPr sz="3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9"/>
          <p:cNvSpPr txBox="1"/>
          <p:nvPr>
            <p:ph idx="1" type="body"/>
          </p:nvPr>
        </p:nvSpPr>
        <p:spPr>
          <a:xfrm>
            <a:off x="5075808" y="116632"/>
            <a:ext cx="1728300" cy="2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rgbClr val="5C5C5C"/>
              </a:buClr>
              <a:buFont typeface="Arial"/>
              <a:buNone/>
            </a:pPr>
            <a:r>
              <a:rPr lang="en-US" sz="900">
                <a:solidFill>
                  <a:srgbClr val="5C5C5C"/>
                </a:solidFill>
              </a:rPr>
              <a:t>An WANG</a:t>
            </a:r>
            <a:endParaRPr b="0" i="0" sz="900" u="none" cap="none" strike="noStrike">
              <a:solidFill>
                <a:srgbClr val="5C5C5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9"/>
          <p:cNvSpPr txBox="1"/>
          <p:nvPr>
            <p:ph idx="3" type="body"/>
          </p:nvPr>
        </p:nvSpPr>
        <p:spPr>
          <a:xfrm>
            <a:off x="7805348" y="116632"/>
            <a:ext cx="1231500" cy="2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rgbClr val="5C5C5C"/>
              </a:buClr>
              <a:buFont typeface="Arial"/>
              <a:buNone/>
            </a:pPr>
            <a:r>
              <a:rPr lang="en-US" sz="900">
                <a:solidFill>
                  <a:srgbClr val="5C5C5C"/>
                </a:solidFill>
              </a:rPr>
              <a:t>2018.7.9</a:t>
            </a:r>
            <a:endParaRPr b="0" i="0" sz="900" u="none" cap="none" strike="noStrike">
              <a:solidFill>
                <a:srgbClr val="5C5C5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9"/>
          <p:cNvSpPr txBox="1"/>
          <p:nvPr/>
        </p:nvSpPr>
        <p:spPr>
          <a:xfrm>
            <a:off x="655150" y="1031175"/>
            <a:ext cx="7872600" cy="43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Tester to Tbox: Diagnostic request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ID 717 P</a:t>
            </a:r>
            <a:r>
              <a:rPr lang="en-US" sz="2400"/>
              <a:t>hysical addressing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ID 7DF Functional addressing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Tbox to Tester: Diagnostic response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ID 71F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0"/>
          <p:cNvSpPr txBox="1"/>
          <p:nvPr>
            <p:ph idx="1" type="body"/>
          </p:nvPr>
        </p:nvSpPr>
        <p:spPr>
          <a:xfrm>
            <a:off x="5075808" y="116632"/>
            <a:ext cx="1728440" cy="2174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rgbClr val="5C5C5C"/>
              </a:buClr>
              <a:buFont typeface="Arial"/>
              <a:buNone/>
            </a:pPr>
            <a:r>
              <a:rPr lang="en-US" sz="900">
                <a:solidFill>
                  <a:srgbClr val="5C5C5C"/>
                </a:solidFill>
              </a:rPr>
              <a:t>An WANG</a:t>
            </a:r>
            <a:endParaRPr b="0" i="0" sz="900" u="none" cap="none" strike="noStrike">
              <a:solidFill>
                <a:srgbClr val="5C5C5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0"/>
          <p:cNvSpPr txBox="1"/>
          <p:nvPr>
            <p:ph idx="3" type="body"/>
          </p:nvPr>
        </p:nvSpPr>
        <p:spPr>
          <a:xfrm>
            <a:off x="7805348" y="116632"/>
            <a:ext cx="1231395" cy="2174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rgbClr val="5C5C5C"/>
              </a:buClr>
              <a:buFont typeface="Arial"/>
              <a:buNone/>
            </a:pPr>
            <a:r>
              <a:rPr lang="en-US" sz="900">
                <a:solidFill>
                  <a:srgbClr val="5C5C5C"/>
                </a:solidFill>
              </a:rPr>
              <a:t>2018.7.9</a:t>
            </a:r>
            <a:endParaRPr b="0" i="0" sz="900" u="none" cap="none" strike="noStrike">
              <a:solidFill>
                <a:srgbClr val="5C5C5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3" name="Google Shape;93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48569"/>
            <a:ext cx="8839201" cy="45097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1"/>
          <p:cNvSpPr txBox="1"/>
          <p:nvPr>
            <p:ph idx="1" type="body"/>
          </p:nvPr>
        </p:nvSpPr>
        <p:spPr>
          <a:xfrm>
            <a:off x="5075808" y="116632"/>
            <a:ext cx="1728300" cy="2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rgbClr val="5C5C5C"/>
              </a:buClr>
              <a:buFont typeface="Arial"/>
              <a:buNone/>
            </a:pPr>
            <a:r>
              <a:rPr lang="en-US" sz="900">
                <a:solidFill>
                  <a:srgbClr val="5C5C5C"/>
                </a:solidFill>
              </a:rPr>
              <a:t>An WANG</a:t>
            </a:r>
            <a:endParaRPr b="0" i="0" sz="900" u="none" cap="none" strike="noStrike">
              <a:solidFill>
                <a:srgbClr val="5C5C5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1"/>
          <p:cNvSpPr txBox="1"/>
          <p:nvPr>
            <p:ph idx="3" type="body"/>
          </p:nvPr>
        </p:nvSpPr>
        <p:spPr>
          <a:xfrm>
            <a:off x="7805348" y="116632"/>
            <a:ext cx="1231500" cy="2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rgbClr val="5C5C5C"/>
              </a:buClr>
              <a:buFont typeface="Arial"/>
              <a:buNone/>
            </a:pPr>
            <a:r>
              <a:rPr lang="en-US" sz="900">
                <a:solidFill>
                  <a:srgbClr val="5C5C5C"/>
                </a:solidFill>
              </a:rPr>
              <a:t>2018.7.9</a:t>
            </a:r>
            <a:endParaRPr b="0" i="0" sz="900" u="none" cap="none" strike="noStrike">
              <a:solidFill>
                <a:srgbClr val="5C5C5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0" name="Google Shape;100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000" y="1775707"/>
            <a:ext cx="8839201" cy="24194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2"/>
          <p:cNvSpPr txBox="1"/>
          <p:nvPr>
            <p:ph idx="1" type="body"/>
          </p:nvPr>
        </p:nvSpPr>
        <p:spPr>
          <a:xfrm>
            <a:off x="5075808" y="116632"/>
            <a:ext cx="1728300" cy="2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rgbClr val="5C5C5C"/>
              </a:buClr>
              <a:buFont typeface="Arial"/>
              <a:buNone/>
            </a:pPr>
            <a:r>
              <a:rPr lang="en-US" sz="900">
                <a:solidFill>
                  <a:srgbClr val="5C5C5C"/>
                </a:solidFill>
              </a:rPr>
              <a:t>An WANG</a:t>
            </a:r>
            <a:endParaRPr b="0" i="0" sz="900" u="none" cap="none" strike="noStrike">
              <a:solidFill>
                <a:srgbClr val="5C5C5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2"/>
          <p:cNvSpPr txBox="1"/>
          <p:nvPr>
            <p:ph idx="3" type="body"/>
          </p:nvPr>
        </p:nvSpPr>
        <p:spPr>
          <a:xfrm>
            <a:off x="7805348" y="116632"/>
            <a:ext cx="1231500" cy="2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rgbClr val="5C5C5C"/>
              </a:buClr>
              <a:buFont typeface="Arial"/>
              <a:buNone/>
            </a:pPr>
            <a:r>
              <a:rPr lang="en-US" sz="900">
                <a:solidFill>
                  <a:srgbClr val="5C5C5C"/>
                </a:solidFill>
              </a:rPr>
              <a:t>2018.7.9</a:t>
            </a:r>
            <a:endParaRPr b="0" i="0" sz="900" u="none" cap="none" strike="noStrike">
              <a:solidFill>
                <a:srgbClr val="5C5C5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7" name="Google Shape;107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325" y="2111450"/>
            <a:ext cx="8689350" cy="182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3"/>
          <p:cNvSpPr txBox="1"/>
          <p:nvPr>
            <p:ph idx="1" type="body"/>
          </p:nvPr>
        </p:nvSpPr>
        <p:spPr>
          <a:xfrm>
            <a:off x="5075808" y="116632"/>
            <a:ext cx="1728300" cy="2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rgbClr val="5C5C5C"/>
              </a:buClr>
              <a:buFont typeface="Arial"/>
              <a:buNone/>
            </a:pPr>
            <a:r>
              <a:rPr lang="en-US" sz="900">
                <a:solidFill>
                  <a:srgbClr val="5C5C5C"/>
                </a:solidFill>
              </a:rPr>
              <a:t>An WANG</a:t>
            </a:r>
            <a:endParaRPr b="0" i="0" sz="900" u="none" cap="none" strike="noStrike">
              <a:solidFill>
                <a:srgbClr val="5C5C5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3"/>
          <p:cNvSpPr txBox="1"/>
          <p:nvPr>
            <p:ph idx="3" type="body"/>
          </p:nvPr>
        </p:nvSpPr>
        <p:spPr>
          <a:xfrm>
            <a:off x="7805348" y="116632"/>
            <a:ext cx="1231500" cy="2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rgbClr val="5C5C5C"/>
              </a:buClr>
              <a:buFont typeface="Arial"/>
              <a:buNone/>
            </a:pPr>
            <a:r>
              <a:rPr lang="en-US" sz="900">
                <a:solidFill>
                  <a:srgbClr val="5C5C5C"/>
                </a:solidFill>
              </a:rPr>
              <a:t>2018.7.9</a:t>
            </a:r>
            <a:endParaRPr b="0" i="0" sz="900" u="none" cap="none" strike="noStrike">
              <a:solidFill>
                <a:srgbClr val="5C5C5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3"/>
          <p:cNvSpPr txBox="1"/>
          <p:nvPr/>
        </p:nvSpPr>
        <p:spPr>
          <a:xfrm>
            <a:off x="1130675" y="2287825"/>
            <a:ext cx="7449600" cy="26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/>
              <a:t>2</a:t>
            </a:r>
            <a:r>
              <a:rPr b="1" lang="en-US" sz="3000"/>
              <a:t>.</a:t>
            </a:r>
            <a:r>
              <a:rPr b="1" lang="en-US" sz="3000"/>
              <a:t>常用的UDS诊断服务及其消息结构</a:t>
            </a:r>
            <a:endParaRPr b="1" sz="3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4"/>
          <p:cNvSpPr txBox="1"/>
          <p:nvPr>
            <p:ph idx="1" type="body"/>
          </p:nvPr>
        </p:nvSpPr>
        <p:spPr>
          <a:xfrm>
            <a:off x="5075808" y="116632"/>
            <a:ext cx="1728300" cy="2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rgbClr val="5C5C5C"/>
              </a:buClr>
              <a:buFont typeface="Arial"/>
              <a:buNone/>
            </a:pPr>
            <a:r>
              <a:rPr lang="en-US" sz="900">
                <a:solidFill>
                  <a:srgbClr val="5C5C5C"/>
                </a:solidFill>
              </a:rPr>
              <a:t>An WANG</a:t>
            </a:r>
            <a:endParaRPr b="0" i="0" sz="900" u="none" cap="none" strike="noStrike">
              <a:solidFill>
                <a:srgbClr val="5C5C5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4"/>
          <p:cNvSpPr txBox="1"/>
          <p:nvPr>
            <p:ph idx="3" type="body"/>
          </p:nvPr>
        </p:nvSpPr>
        <p:spPr>
          <a:xfrm>
            <a:off x="7805348" y="116632"/>
            <a:ext cx="1231500" cy="2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rgbClr val="5C5C5C"/>
              </a:buClr>
              <a:buFont typeface="Arial"/>
              <a:buNone/>
            </a:pPr>
            <a:r>
              <a:rPr lang="en-US" sz="900">
                <a:solidFill>
                  <a:srgbClr val="5C5C5C"/>
                </a:solidFill>
              </a:rPr>
              <a:t>2018.7.9</a:t>
            </a:r>
            <a:endParaRPr b="0" i="0" sz="900" u="none" cap="none" strike="noStrike">
              <a:solidFill>
                <a:srgbClr val="5C5C5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14"/>
          <p:cNvSpPr txBox="1"/>
          <p:nvPr/>
        </p:nvSpPr>
        <p:spPr>
          <a:xfrm>
            <a:off x="900000" y="1375525"/>
            <a:ext cx="7449600" cy="43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/>
              <a:t>UDS 报文结构</a:t>
            </a:r>
            <a:endParaRPr b="1"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-"/>
            </a:pPr>
            <a:r>
              <a:rPr b="1" lang="en-US" sz="3000"/>
              <a:t>SID: Service ID 一个字节</a:t>
            </a:r>
            <a:endParaRPr b="1"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-"/>
            </a:pPr>
            <a:r>
              <a:rPr b="1" lang="en-US" sz="3000"/>
              <a:t>正负响应标志</a:t>
            </a:r>
            <a:endParaRPr b="1"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/>
              <a:t>正响应标志 = SID + 0x40</a:t>
            </a:r>
            <a:endParaRPr b="1"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/>
              <a:t>负响应标志 = 0x7F</a:t>
            </a:r>
            <a:endParaRPr b="1"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plate 2013 4x3">
  <a:themeElements>
    <a:clrScheme name="Valeo Chart">
      <a:dk1>
        <a:srgbClr val="262626"/>
      </a:dk1>
      <a:lt1>
        <a:srgbClr val="FFFFFF"/>
      </a:lt1>
      <a:dk2>
        <a:srgbClr val="7F7F7F"/>
      </a:dk2>
      <a:lt2>
        <a:srgbClr val="4A788C"/>
      </a:lt2>
      <a:accent1>
        <a:srgbClr val="97D03B"/>
      </a:accent1>
      <a:accent2>
        <a:srgbClr val="009999"/>
      </a:accent2>
      <a:accent3>
        <a:srgbClr val="29C7FF"/>
      </a:accent3>
      <a:accent4>
        <a:srgbClr val="7B5BA7"/>
      </a:accent4>
      <a:accent5>
        <a:srgbClr val="FF781D"/>
      </a:accent5>
      <a:accent6>
        <a:srgbClr val="993366"/>
      </a:accent6>
      <a:hlink>
        <a:srgbClr val="BF4C00"/>
      </a:hlink>
      <a:folHlink>
        <a:srgbClr val="004B9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