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53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95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6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3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8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8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8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0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5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6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C3EC-1E16-4B3E-B681-CB7E9DD51183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F5CE0-30B7-44B3-A95B-B1EA5E0EE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3A933-8E82-4F6A-80D8-DDB5EB6C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5580" y="1288851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8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Больниц</a:t>
            </a:r>
            <a:r>
              <a:rPr lang="ru-RU" sz="8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а»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B50172-4B87-42B9-BD33-E13CBF79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79919" y="3768526"/>
            <a:ext cx="9144000" cy="1655762"/>
          </a:xfrm>
        </p:spPr>
        <p:txBody>
          <a:bodyPr/>
          <a:lstStyle/>
          <a:p>
            <a:r>
              <a:rPr lang="ru-RU" dirty="0"/>
              <a:t>Крахмальников Илья Артемович</a:t>
            </a:r>
          </a:p>
        </p:txBody>
      </p:sp>
    </p:spTree>
    <p:extLst>
      <p:ext uri="{BB962C8B-B14F-4D97-AF65-F5344CB8AC3E}">
        <p14:creationId xmlns:p14="http://schemas.microsoft.com/office/powerpoint/2010/main" val="332963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47D1C-1A4E-460E-8CA7-260AA471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Утверждение расписания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955C17-ADFD-4C23-9945-3FF0F9C1D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70"/>
          <a:stretch/>
        </p:blipFill>
        <p:spPr>
          <a:xfrm>
            <a:off x="870879" y="1704975"/>
            <a:ext cx="7614740" cy="39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6DEED-8207-40F5-9AD2-8AFDC1AD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59" y="2695575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8816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7C8F3-7B2B-483D-BEC3-9DDA1CBE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17" y="2768600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8363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FC87D-6129-45FD-9EF4-B103CFFD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00" y="2709333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261739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FC87D-6129-45FD-9EF4-B103CFFD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33" y="1811866"/>
            <a:ext cx="8596668" cy="2946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Используемые технологии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1. C#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en-US" sz="3200" dirty="0" err="1">
                <a:solidFill>
                  <a:schemeClr val="tx1"/>
                </a:solidFill>
              </a:rPr>
              <a:t>Wpf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3. </a:t>
            </a:r>
            <a:r>
              <a:rPr lang="en-US" sz="3200" dirty="0" err="1">
                <a:solidFill>
                  <a:schemeClr val="tx1"/>
                </a:solidFill>
              </a:rPr>
              <a:t>MessagingToolkit.QRCode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4. MySQL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53B6-4FF7-481D-B522-4302ABD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База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26C19C-E225-416F-87D3-85456231F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83" r="50945"/>
          <a:stretch/>
        </p:blipFill>
        <p:spPr>
          <a:xfrm>
            <a:off x="579966" y="1390648"/>
            <a:ext cx="4061529" cy="49727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F744EB-4D72-411B-9D6A-C384C0BA8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5"/>
          <a:stretch/>
        </p:blipFill>
        <p:spPr>
          <a:xfrm>
            <a:off x="4641495" y="164223"/>
            <a:ext cx="4218027" cy="61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8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8AB0-CA28-4EAD-BA5E-316EA4A5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 потоком пациентов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248CED-F18D-42DF-8996-F9BED602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1633287"/>
            <a:ext cx="8145012" cy="359142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C34F132-591D-4146-810D-3FE9F4732BDC}"/>
              </a:ext>
            </a:extLst>
          </p:cNvPr>
          <p:cNvSpPr txBox="1">
            <a:spLocks/>
          </p:cNvSpPr>
          <p:nvPr/>
        </p:nvSpPr>
        <p:spPr>
          <a:xfrm>
            <a:off x="4501555" y="5224713"/>
            <a:ext cx="459104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Регистрация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10422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08D92-E78C-4359-81E3-1B5C7E6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Просмотр карты пациента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ED6851-7B89-4EF8-B740-82DD36E1D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57324"/>
            <a:ext cx="3377276" cy="16764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FBB1E-9C40-422D-9294-67C27BFF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133726"/>
            <a:ext cx="7696200" cy="34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062A6-25BB-44AD-B83E-7CC0A76D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Генерация </a:t>
            </a:r>
            <a:r>
              <a:rPr lang="en-US" dirty="0" err="1">
                <a:solidFill>
                  <a:schemeClr val="tx1"/>
                </a:solidFill>
              </a:rPr>
              <a:t>Qr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ru-RU" dirty="0">
                <a:solidFill>
                  <a:schemeClr val="tx1"/>
                </a:solidFill>
              </a:rPr>
              <a:t>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F711F2-D29F-4DC4-96DD-2D751057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5" y="1930400"/>
            <a:ext cx="6642040" cy="36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A59CB-5F81-456B-8ACF-38A1036E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Госпитализация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671965-1767-43F0-AFC8-459EBF5D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58" y="1930400"/>
            <a:ext cx="2333951" cy="11050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059D37-7BA7-48B9-8C60-9B8535D1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76" y="3533775"/>
            <a:ext cx="619211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E843-4FD0-4F81-A9B3-19051847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Расписание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43D76E-569D-4330-BFD7-309F50A6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46" y="1784351"/>
            <a:ext cx="3200924" cy="3524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E80A48-12A3-4AB3-937A-75BFBD3F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80" y="1930400"/>
            <a:ext cx="3162490" cy="299720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A9B7077-16CF-4320-99D3-1FA4D03EFF91}"/>
              </a:ext>
            </a:extLst>
          </p:cNvPr>
          <p:cNvSpPr txBox="1">
            <a:spLocks/>
          </p:cNvSpPr>
          <p:nvPr/>
        </p:nvSpPr>
        <p:spPr>
          <a:xfrm>
            <a:off x="779446" y="4684714"/>
            <a:ext cx="2935304" cy="485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</a:rPr>
              <a:t>Запись на прием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AAF3CEB-DF16-4445-B76A-76A1A48B96EF}"/>
              </a:ext>
            </a:extLst>
          </p:cNvPr>
          <p:cNvSpPr txBox="1">
            <a:spLocks/>
          </p:cNvSpPr>
          <p:nvPr/>
        </p:nvSpPr>
        <p:spPr>
          <a:xfrm>
            <a:off x="6022746" y="4684714"/>
            <a:ext cx="3162490" cy="6238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</a:rPr>
              <a:t>Новое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1381914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57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Аспект</vt:lpstr>
      <vt:lpstr>«Больница»</vt:lpstr>
      <vt:lpstr>Проблематика</vt:lpstr>
      <vt:lpstr>Используемые технологии: 1. C# 2. Wpf 3. MessagingToolkit.QRCode 4. MySQL</vt:lpstr>
      <vt:lpstr>База данных</vt:lpstr>
      <vt:lpstr>Управление потоком пациентов</vt:lpstr>
      <vt:lpstr>Просмотр карты пациента</vt:lpstr>
      <vt:lpstr>Генерация Qr-кода</vt:lpstr>
      <vt:lpstr>Госпитализация</vt:lpstr>
      <vt:lpstr>Расписание</vt:lpstr>
      <vt:lpstr>Утверждение расписания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«Больница»</dc:title>
  <dc:creator>Илья Крахмальников</dc:creator>
  <cp:lastModifiedBy>Илья Крахмальников</cp:lastModifiedBy>
  <cp:revision>5</cp:revision>
  <dcterms:created xsi:type="dcterms:W3CDTF">2024-03-07T20:05:17Z</dcterms:created>
  <dcterms:modified xsi:type="dcterms:W3CDTF">2024-03-07T20:55:15Z</dcterms:modified>
</cp:coreProperties>
</file>