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9" r:id="rId4"/>
    <p:sldId id="258" r:id="rId5"/>
    <p:sldId id="275" r:id="rId6"/>
    <p:sldId id="273" r:id="rId7"/>
    <p:sldId id="274" r:id="rId8"/>
    <p:sldId id="278" r:id="rId9"/>
    <p:sldId id="276" r:id="rId10"/>
    <p:sldId id="277" r:id="rId11"/>
    <p:sldId id="280" r:id="rId12"/>
    <p:sldId id="272" r:id="rId13"/>
  </p:sldIdLst>
  <p:sldSz cx="17335500" cy="9753600"/>
  <p:notesSz cx="10234613" cy="710406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60"/>
  </p:normalViewPr>
  <p:slideViewPr>
    <p:cSldViewPr>
      <p:cViewPr varScale="1">
        <p:scale>
          <a:sx n="73" d="100"/>
          <a:sy n="73" d="100"/>
        </p:scale>
        <p:origin x="522" y="4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/>
          <a:lstStyle>
            <a:lvl1pPr algn="l">
              <a:defRPr sz="8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96804" y="0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/>
          <a:lstStyle>
            <a:lvl1pPr algn="r">
              <a:defRPr sz="800"/>
            </a:lvl1pPr>
          </a:lstStyle>
          <a:p>
            <a:fld id="{3293A0BA-AECB-4C47-AF6D-D2E6D264A104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8516" tIns="29258" rIns="58516" bIns="2925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23462" y="3419062"/>
            <a:ext cx="8187690" cy="2796993"/>
          </a:xfrm>
          <a:prstGeom prst="rect">
            <a:avLst/>
          </a:prstGeom>
        </p:spPr>
        <p:txBody>
          <a:bodyPr vert="horz" lIns="58516" tIns="29258" rIns="58516" bIns="2925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747935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 anchor="b"/>
          <a:lstStyle>
            <a:lvl1pPr algn="l">
              <a:defRPr sz="8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96804" y="6747935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 anchor="b"/>
          <a:lstStyle>
            <a:lvl1pPr algn="r">
              <a:defRPr sz="800"/>
            </a:lvl1pPr>
          </a:lstStyle>
          <a:p>
            <a:fld id="{8315E286-1753-4A9C-BD51-66EFFE86C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E286-1753-4A9C-BD51-66EFFE86CD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0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E286-1753-4A9C-BD51-66EFFE86CD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51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E286-1753-4A9C-BD51-66EFFE86CD7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31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85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1990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74"/>
                </a:lnTo>
                <a:lnTo>
                  <a:pt x="14647571" y="5998222"/>
                </a:lnTo>
                <a:lnTo>
                  <a:pt x="16220072" y="8709127"/>
                </a:lnTo>
                <a:lnTo>
                  <a:pt x="13306895" y="8709127"/>
                </a:lnTo>
                <a:lnTo>
                  <a:pt x="13240334" y="8997455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418" y="389613"/>
            <a:ext cx="1265745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562" y="3319131"/>
            <a:ext cx="7938770" cy="437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876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986972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425" dirty="0">
                <a:latin typeface="Tahoma"/>
                <a:cs typeface="Tahoma"/>
              </a:rPr>
              <a:t>Entangled-Tale-game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1D2548E-3EE1-4DE7-A461-12BB6F32A521}"/>
              </a:ext>
            </a:extLst>
          </p:cNvPr>
          <p:cNvSpPr txBox="1">
            <a:spLocks/>
          </p:cNvSpPr>
          <p:nvPr/>
        </p:nvSpPr>
        <p:spPr>
          <a:xfrm>
            <a:off x="2038350" y="4876800"/>
            <a:ext cx="9144000" cy="165576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Авторы</a:t>
            </a:r>
            <a:r>
              <a:rPr lang="en-US" sz="2400" dirty="0"/>
              <a:t>: </a:t>
            </a:r>
            <a:endParaRPr lang="ru-RU" sz="2400" dirty="0"/>
          </a:p>
          <a:p>
            <a:r>
              <a:rPr lang="ru-RU" sz="2400" dirty="0"/>
              <a:t>Крахмальников Илья</a:t>
            </a:r>
          </a:p>
          <a:p>
            <a:r>
              <a:rPr lang="ru-RU" sz="2400" dirty="0" err="1"/>
              <a:t>Хуснуллин</a:t>
            </a:r>
            <a:r>
              <a:rPr lang="ru-RU" sz="2400" dirty="0"/>
              <a:t> Марсель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53150" y="685800"/>
            <a:ext cx="76841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Результаты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7952BD-D57C-4274-8692-CDEA28345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8750" y="1710503"/>
            <a:ext cx="55626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BD4A5F-98FA-406D-8789-74C919D5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5605415"/>
            <a:ext cx="5073650" cy="32141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72FE8C-DA89-4B95-8E59-21D77311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5582812"/>
            <a:ext cx="5174705" cy="3236767"/>
          </a:xfrm>
          <a:prstGeom prst="rect">
            <a:avLst/>
          </a:prstGeom>
        </p:spPr>
      </p:pic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EECB0CA6-3D56-4D48-A9C8-A6913F6D0157}"/>
              </a:ext>
            </a:extLst>
          </p:cNvPr>
          <p:cNvSpPr/>
          <p:nvPr/>
        </p:nvSpPr>
        <p:spPr>
          <a:xfrm>
            <a:off x="5238750" y="624955"/>
            <a:ext cx="756000" cy="720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603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144B5-64EA-4B85-8526-EDAF427C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D06030-F5AE-4453-A8EF-7A70BDEA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764" y="1981200"/>
            <a:ext cx="7938770" cy="25853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Pygame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Os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Datetime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Sqlite3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CEFF3F-A635-44E6-8AD8-67886C707DF8}"/>
              </a:ext>
            </a:extLst>
          </p:cNvPr>
          <p:cNvSpPr/>
          <p:nvPr/>
        </p:nvSpPr>
        <p:spPr>
          <a:xfrm rot="613370">
            <a:off x="-184554" y="7530696"/>
            <a:ext cx="2667000" cy="2667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B3F0953-3309-4B8E-AA7C-CE1092787C3F}"/>
              </a:ext>
            </a:extLst>
          </p:cNvPr>
          <p:cNvGrpSpPr/>
          <p:nvPr/>
        </p:nvGrpSpPr>
        <p:grpSpPr>
          <a:xfrm>
            <a:off x="8286750" y="1981200"/>
            <a:ext cx="7938770" cy="6249896"/>
            <a:chOff x="7143750" y="2285997"/>
            <a:chExt cx="10910207" cy="6249896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1BC9AC3-AF1A-4B57-BDC0-7001C6CD4341}"/>
                </a:ext>
              </a:extLst>
            </p:cNvPr>
            <p:cNvSpPr/>
            <p:nvPr/>
          </p:nvSpPr>
          <p:spPr>
            <a:xfrm>
              <a:off x="12630150" y="2286000"/>
              <a:ext cx="2667000" cy="6249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D2A9455-9397-4A84-B083-918AC4243492}"/>
                </a:ext>
              </a:extLst>
            </p:cNvPr>
            <p:cNvSpPr/>
            <p:nvPr/>
          </p:nvSpPr>
          <p:spPr>
            <a:xfrm>
              <a:off x="9886950" y="2285999"/>
              <a:ext cx="2667000" cy="6249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5003CC18-B0CF-4247-8049-DFF6EF047933}"/>
                </a:ext>
              </a:extLst>
            </p:cNvPr>
            <p:cNvSpPr/>
            <p:nvPr/>
          </p:nvSpPr>
          <p:spPr>
            <a:xfrm>
              <a:off x="7143750" y="2285998"/>
              <a:ext cx="2667000" cy="6249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6A938FA-8260-4026-AAD0-DD243A15E041}"/>
                </a:ext>
              </a:extLst>
            </p:cNvPr>
            <p:cNvSpPr/>
            <p:nvPr/>
          </p:nvSpPr>
          <p:spPr>
            <a:xfrm>
              <a:off x="15386957" y="2285997"/>
              <a:ext cx="2667000" cy="62498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8376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92098"/>
            <a:ext cx="17049750" cy="8460485"/>
            <a:chOff x="0" y="1685543"/>
            <a:chExt cx="10262997" cy="8067040"/>
          </a:xfrm>
        </p:grpSpPr>
        <p:sp>
          <p:nvSpPr>
            <p:cNvPr id="5" name="object 5"/>
            <p:cNvSpPr/>
            <p:nvPr/>
          </p:nvSpPr>
          <p:spPr>
            <a:xfrm>
              <a:off x="8668512" y="4376927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8"/>
                  </a:lnTo>
                  <a:lnTo>
                    <a:pt x="1543698" y="5375148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3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3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2"/>
                  </a:lnTo>
                  <a:lnTo>
                    <a:pt x="8668508" y="8066532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1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7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2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7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5950" y="3949065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0" dirty="0">
                <a:latin typeface="Tahoma"/>
                <a:cs typeface="Tahoma"/>
              </a:rPr>
              <a:t>Спасибо</a:t>
            </a:r>
            <a:endParaRPr sz="6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000" dirty="0">
                <a:latin typeface="Tahoma"/>
                <a:cs typeface="Tahoma"/>
              </a:rPr>
              <a:t>за</a:t>
            </a:r>
            <a:r>
              <a:rPr sz="6000" spc="-625" dirty="0">
                <a:latin typeface="Tahoma"/>
                <a:cs typeface="Tahoma"/>
              </a:rPr>
              <a:t> </a:t>
            </a:r>
            <a:r>
              <a:rPr sz="6000" spc="110" dirty="0">
                <a:latin typeface="Tahoma"/>
                <a:cs typeface="Tahoma"/>
              </a:rPr>
              <a:t>внимание!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22" name="object 9">
            <a:extLst>
              <a:ext uri="{FF2B5EF4-FFF2-40B4-BE49-F238E27FC236}">
                <a16:creationId xmlns:a16="http://schemas.microsoft.com/office/drawing/2014/main" id="{B06F2A34-0361-4DFF-B49B-16655FF27D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5" y="331979"/>
            <a:ext cx="2729483" cy="960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ACB3D4CB-4475-4535-A2EA-B7C7BEB331D6}"/>
              </a:ext>
            </a:extLst>
          </p:cNvPr>
          <p:cNvSpPr/>
          <p:nvPr/>
        </p:nvSpPr>
        <p:spPr>
          <a:xfrm>
            <a:off x="0" y="0"/>
            <a:ext cx="5765800" cy="9752330"/>
          </a:xfrm>
          <a:custGeom>
            <a:avLst/>
            <a:gdLst/>
            <a:ahLst/>
            <a:cxnLst/>
            <a:rect l="l" t="t" r="r" b="b"/>
            <a:pathLst>
              <a:path w="5765800" h="9752330">
                <a:moveTo>
                  <a:pt x="5765292" y="0"/>
                </a:moveTo>
                <a:lnTo>
                  <a:pt x="0" y="0"/>
                </a:lnTo>
                <a:lnTo>
                  <a:pt x="0" y="9752076"/>
                </a:lnTo>
                <a:lnTo>
                  <a:pt x="5765292" y="9752076"/>
                </a:lnTo>
                <a:lnTo>
                  <a:pt x="576529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05D8A54-4739-4EF3-B10B-DEC8230C31F0}"/>
              </a:ext>
            </a:extLst>
          </p:cNvPr>
          <p:cNvSpPr/>
          <p:nvPr/>
        </p:nvSpPr>
        <p:spPr>
          <a:xfrm>
            <a:off x="1592200" y="3829240"/>
            <a:ext cx="2723515" cy="2722245"/>
          </a:xfrm>
          <a:custGeom>
            <a:avLst/>
            <a:gdLst/>
            <a:ahLst/>
            <a:cxnLst/>
            <a:rect l="l" t="t" r="r" b="b"/>
            <a:pathLst>
              <a:path w="2723515" h="2722245">
                <a:moveTo>
                  <a:pt x="1361694" y="0"/>
                </a:moveTo>
                <a:lnTo>
                  <a:pt x="1313889" y="822"/>
                </a:lnTo>
                <a:lnTo>
                  <a:pt x="1266498" y="3273"/>
                </a:lnTo>
                <a:lnTo>
                  <a:pt x="1219547" y="7325"/>
                </a:lnTo>
                <a:lnTo>
                  <a:pt x="1173065" y="12951"/>
                </a:lnTo>
                <a:lnTo>
                  <a:pt x="1127077" y="20124"/>
                </a:lnTo>
                <a:lnTo>
                  <a:pt x="1081611" y="28818"/>
                </a:lnTo>
                <a:lnTo>
                  <a:pt x="1036694" y="39004"/>
                </a:lnTo>
                <a:lnTo>
                  <a:pt x="992352" y="50656"/>
                </a:lnTo>
                <a:lnTo>
                  <a:pt x="948613" y="63747"/>
                </a:lnTo>
                <a:lnTo>
                  <a:pt x="905504" y="78250"/>
                </a:lnTo>
                <a:lnTo>
                  <a:pt x="863052" y="94139"/>
                </a:lnTo>
                <a:lnTo>
                  <a:pt x="821284" y="111385"/>
                </a:lnTo>
                <a:lnTo>
                  <a:pt x="780227" y="129963"/>
                </a:lnTo>
                <a:lnTo>
                  <a:pt x="739907" y="149845"/>
                </a:lnTo>
                <a:lnTo>
                  <a:pt x="700352" y="171004"/>
                </a:lnTo>
                <a:lnTo>
                  <a:pt x="661589" y="193413"/>
                </a:lnTo>
                <a:lnTo>
                  <a:pt x="623645" y="217045"/>
                </a:lnTo>
                <a:lnTo>
                  <a:pt x="586546" y="241874"/>
                </a:lnTo>
                <a:lnTo>
                  <a:pt x="550321" y="267872"/>
                </a:lnTo>
                <a:lnTo>
                  <a:pt x="514995" y="295012"/>
                </a:lnTo>
                <a:lnTo>
                  <a:pt x="480596" y="323267"/>
                </a:lnTo>
                <a:lnTo>
                  <a:pt x="447151" y="352610"/>
                </a:lnTo>
                <a:lnTo>
                  <a:pt x="414686" y="383015"/>
                </a:lnTo>
                <a:lnTo>
                  <a:pt x="383230" y="414453"/>
                </a:lnTo>
                <a:lnTo>
                  <a:pt x="352808" y="446900"/>
                </a:lnTo>
                <a:lnTo>
                  <a:pt x="323448" y="480326"/>
                </a:lnTo>
                <a:lnTo>
                  <a:pt x="295177" y="514706"/>
                </a:lnTo>
                <a:lnTo>
                  <a:pt x="268022" y="550012"/>
                </a:lnTo>
                <a:lnTo>
                  <a:pt x="242010" y="586217"/>
                </a:lnTo>
                <a:lnTo>
                  <a:pt x="217167" y="623295"/>
                </a:lnTo>
                <a:lnTo>
                  <a:pt x="193522" y="661218"/>
                </a:lnTo>
                <a:lnTo>
                  <a:pt x="171100" y="699959"/>
                </a:lnTo>
                <a:lnTo>
                  <a:pt x="149929" y="739492"/>
                </a:lnTo>
                <a:lnTo>
                  <a:pt x="130036" y="779789"/>
                </a:lnTo>
                <a:lnTo>
                  <a:pt x="111448" y="820824"/>
                </a:lnTo>
                <a:lnTo>
                  <a:pt x="94192" y="862569"/>
                </a:lnTo>
                <a:lnTo>
                  <a:pt x="78294" y="904997"/>
                </a:lnTo>
                <a:lnTo>
                  <a:pt x="63783" y="948082"/>
                </a:lnTo>
                <a:lnTo>
                  <a:pt x="50684" y="991796"/>
                </a:lnTo>
                <a:lnTo>
                  <a:pt x="39026" y="1036113"/>
                </a:lnTo>
                <a:lnTo>
                  <a:pt x="28834" y="1081005"/>
                </a:lnTo>
                <a:lnTo>
                  <a:pt x="20136" y="1126446"/>
                </a:lnTo>
                <a:lnTo>
                  <a:pt x="12959" y="1172408"/>
                </a:lnTo>
                <a:lnTo>
                  <a:pt x="7330" y="1218864"/>
                </a:lnTo>
                <a:lnTo>
                  <a:pt x="3275" y="1265789"/>
                </a:lnTo>
                <a:lnTo>
                  <a:pt x="823" y="1313153"/>
                </a:lnTo>
                <a:lnTo>
                  <a:pt x="0" y="1360931"/>
                </a:lnTo>
                <a:lnTo>
                  <a:pt x="823" y="1408710"/>
                </a:lnTo>
                <a:lnTo>
                  <a:pt x="3275" y="1456074"/>
                </a:lnTo>
                <a:lnTo>
                  <a:pt x="7330" y="1502999"/>
                </a:lnTo>
                <a:lnTo>
                  <a:pt x="12959" y="1549455"/>
                </a:lnTo>
                <a:lnTo>
                  <a:pt x="20136" y="1595417"/>
                </a:lnTo>
                <a:lnTo>
                  <a:pt x="28834" y="1640858"/>
                </a:lnTo>
                <a:lnTo>
                  <a:pt x="39026" y="1685750"/>
                </a:lnTo>
                <a:lnTo>
                  <a:pt x="50684" y="1730067"/>
                </a:lnTo>
                <a:lnTo>
                  <a:pt x="63783" y="1773781"/>
                </a:lnTo>
                <a:lnTo>
                  <a:pt x="78294" y="1816866"/>
                </a:lnTo>
                <a:lnTo>
                  <a:pt x="94192" y="1859294"/>
                </a:lnTo>
                <a:lnTo>
                  <a:pt x="111448" y="1901039"/>
                </a:lnTo>
                <a:lnTo>
                  <a:pt x="130036" y="1942074"/>
                </a:lnTo>
                <a:lnTo>
                  <a:pt x="149929" y="1982371"/>
                </a:lnTo>
                <a:lnTo>
                  <a:pt x="171100" y="2021904"/>
                </a:lnTo>
                <a:lnTo>
                  <a:pt x="193522" y="2060645"/>
                </a:lnTo>
                <a:lnTo>
                  <a:pt x="217167" y="2098568"/>
                </a:lnTo>
                <a:lnTo>
                  <a:pt x="242010" y="2135646"/>
                </a:lnTo>
                <a:lnTo>
                  <a:pt x="268022" y="2171851"/>
                </a:lnTo>
                <a:lnTo>
                  <a:pt x="295177" y="2207157"/>
                </a:lnTo>
                <a:lnTo>
                  <a:pt x="323448" y="2241537"/>
                </a:lnTo>
                <a:lnTo>
                  <a:pt x="352808" y="2274963"/>
                </a:lnTo>
                <a:lnTo>
                  <a:pt x="383230" y="2307410"/>
                </a:lnTo>
                <a:lnTo>
                  <a:pt x="414686" y="2338848"/>
                </a:lnTo>
                <a:lnTo>
                  <a:pt x="447151" y="2369253"/>
                </a:lnTo>
                <a:lnTo>
                  <a:pt x="480596" y="2398596"/>
                </a:lnTo>
                <a:lnTo>
                  <a:pt x="514995" y="2426851"/>
                </a:lnTo>
                <a:lnTo>
                  <a:pt x="550321" y="2453991"/>
                </a:lnTo>
                <a:lnTo>
                  <a:pt x="586546" y="2479989"/>
                </a:lnTo>
                <a:lnTo>
                  <a:pt x="623645" y="2504818"/>
                </a:lnTo>
                <a:lnTo>
                  <a:pt x="661589" y="2528450"/>
                </a:lnTo>
                <a:lnTo>
                  <a:pt x="700352" y="2550859"/>
                </a:lnTo>
                <a:lnTo>
                  <a:pt x="739907" y="2572018"/>
                </a:lnTo>
                <a:lnTo>
                  <a:pt x="780227" y="2591900"/>
                </a:lnTo>
                <a:lnTo>
                  <a:pt x="821284" y="2610478"/>
                </a:lnTo>
                <a:lnTo>
                  <a:pt x="863052" y="2627724"/>
                </a:lnTo>
                <a:lnTo>
                  <a:pt x="905504" y="2643613"/>
                </a:lnTo>
                <a:lnTo>
                  <a:pt x="948613" y="2658116"/>
                </a:lnTo>
                <a:lnTo>
                  <a:pt x="992352" y="2671207"/>
                </a:lnTo>
                <a:lnTo>
                  <a:pt x="1036694" y="2682859"/>
                </a:lnTo>
                <a:lnTo>
                  <a:pt x="1081611" y="2693045"/>
                </a:lnTo>
                <a:lnTo>
                  <a:pt x="1127077" y="2701739"/>
                </a:lnTo>
                <a:lnTo>
                  <a:pt x="1173065" y="2708912"/>
                </a:lnTo>
                <a:lnTo>
                  <a:pt x="1219547" y="2714538"/>
                </a:lnTo>
                <a:lnTo>
                  <a:pt x="1266498" y="2718590"/>
                </a:lnTo>
                <a:lnTo>
                  <a:pt x="1313889" y="2721041"/>
                </a:lnTo>
                <a:lnTo>
                  <a:pt x="1361694" y="2721863"/>
                </a:lnTo>
                <a:lnTo>
                  <a:pt x="1409498" y="2721041"/>
                </a:lnTo>
                <a:lnTo>
                  <a:pt x="1456889" y="2718590"/>
                </a:lnTo>
                <a:lnTo>
                  <a:pt x="1503840" y="2714538"/>
                </a:lnTo>
                <a:lnTo>
                  <a:pt x="1550322" y="2708912"/>
                </a:lnTo>
                <a:lnTo>
                  <a:pt x="1596310" y="2701739"/>
                </a:lnTo>
                <a:lnTo>
                  <a:pt x="1641776" y="2693045"/>
                </a:lnTo>
                <a:lnTo>
                  <a:pt x="1686693" y="2682859"/>
                </a:lnTo>
                <a:lnTo>
                  <a:pt x="1731035" y="2671207"/>
                </a:lnTo>
                <a:lnTo>
                  <a:pt x="1774774" y="2658116"/>
                </a:lnTo>
                <a:lnTo>
                  <a:pt x="1817883" y="2643613"/>
                </a:lnTo>
                <a:lnTo>
                  <a:pt x="1860335" y="2627724"/>
                </a:lnTo>
                <a:lnTo>
                  <a:pt x="1902103" y="2610478"/>
                </a:lnTo>
                <a:lnTo>
                  <a:pt x="1943160" y="2591900"/>
                </a:lnTo>
                <a:lnTo>
                  <a:pt x="1983480" y="2572018"/>
                </a:lnTo>
                <a:lnTo>
                  <a:pt x="2023035" y="2550859"/>
                </a:lnTo>
                <a:lnTo>
                  <a:pt x="2061798" y="2528450"/>
                </a:lnTo>
                <a:lnTo>
                  <a:pt x="2099742" y="2504818"/>
                </a:lnTo>
                <a:lnTo>
                  <a:pt x="2136841" y="2479989"/>
                </a:lnTo>
                <a:lnTo>
                  <a:pt x="2173066" y="2453991"/>
                </a:lnTo>
                <a:lnTo>
                  <a:pt x="2208392" y="2426851"/>
                </a:lnTo>
                <a:lnTo>
                  <a:pt x="2242791" y="2398596"/>
                </a:lnTo>
                <a:lnTo>
                  <a:pt x="2276236" y="2369253"/>
                </a:lnTo>
                <a:lnTo>
                  <a:pt x="2308701" y="2338848"/>
                </a:lnTo>
                <a:lnTo>
                  <a:pt x="2340157" y="2307410"/>
                </a:lnTo>
                <a:lnTo>
                  <a:pt x="2370579" y="2274963"/>
                </a:lnTo>
                <a:lnTo>
                  <a:pt x="2399939" y="2241537"/>
                </a:lnTo>
                <a:lnTo>
                  <a:pt x="2428210" y="2207157"/>
                </a:lnTo>
                <a:lnTo>
                  <a:pt x="2455365" y="2171851"/>
                </a:lnTo>
                <a:lnTo>
                  <a:pt x="2481377" y="2135646"/>
                </a:lnTo>
                <a:lnTo>
                  <a:pt x="2506220" y="2098568"/>
                </a:lnTo>
                <a:lnTo>
                  <a:pt x="2529865" y="2060645"/>
                </a:lnTo>
                <a:lnTo>
                  <a:pt x="2552287" y="2021904"/>
                </a:lnTo>
                <a:lnTo>
                  <a:pt x="2573458" y="1982371"/>
                </a:lnTo>
                <a:lnTo>
                  <a:pt x="2593351" y="1942074"/>
                </a:lnTo>
                <a:lnTo>
                  <a:pt x="2611939" y="1901039"/>
                </a:lnTo>
                <a:lnTo>
                  <a:pt x="2629195" y="1859294"/>
                </a:lnTo>
                <a:lnTo>
                  <a:pt x="2645093" y="1816866"/>
                </a:lnTo>
                <a:lnTo>
                  <a:pt x="2659604" y="1773781"/>
                </a:lnTo>
                <a:lnTo>
                  <a:pt x="2672703" y="1730067"/>
                </a:lnTo>
                <a:lnTo>
                  <a:pt x="2684361" y="1685750"/>
                </a:lnTo>
                <a:lnTo>
                  <a:pt x="2694553" y="1640858"/>
                </a:lnTo>
                <a:lnTo>
                  <a:pt x="2703251" y="1595417"/>
                </a:lnTo>
                <a:lnTo>
                  <a:pt x="2710428" y="1549455"/>
                </a:lnTo>
                <a:lnTo>
                  <a:pt x="2716057" y="1502999"/>
                </a:lnTo>
                <a:lnTo>
                  <a:pt x="2720112" y="1456074"/>
                </a:lnTo>
                <a:lnTo>
                  <a:pt x="2722564" y="1408710"/>
                </a:lnTo>
                <a:lnTo>
                  <a:pt x="2723388" y="1360931"/>
                </a:lnTo>
                <a:lnTo>
                  <a:pt x="2722564" y="1313153"/>
                </a:lnTo>
                <a:lnTo>
                  <a:pt x="2720112" y="1265789"/>
                </a:lnTo>
                <a:lnTo>
                  <a:pt x="2716057" y="1218864"/>
                </a:lnTo>
                <a:lnTo>
                  <a:pt x="2710428" y="1172408"/>
                </a:lnTo>
                <a:lnTo>
                  <a:pt x="2703251" y="1126446"/>
                </a:lnTo>
                <a:lnTo>
                  <a:pt x="2694553" y="1081005"/>
                </a:lnTo>
                <a:lnTo>
                  <a:pt x="2684361" y="1036113"/>
                </a:lnTo>
                <a:lnTo>
                  <a:pt x="2672703" y="991796"/>
                </a:lnTo>
                <a:lnTo>
                  <a:pt x="2659604" y="948082"/>
                </a:lnTo>
                <a:lnTo>
                  <a:pt x="2645093" y="904997"/>
                </a:lnTo>
                <a:lnTo>
                  <a:pt x="2629195" y="862569"/>
                </a:lnTo>
                <a:lnTo>
                  <a:pt x="2611939" y="820824"/>
                </a:lnTo>
                <a:lnTo>
                  <a:pt x="2593351" y="779789"/>
                </a:lnTo>
                <a:lnTo>
                  <a:pt x="2573458" y="739492"/>
                </a:lnTo>
                <a:lnTo>
                  <a:pt x="2552287" y="699959"/>
                </a:lnTo>
                <a:lnTo>
                  <a:pt x="2529865" y="661218"/>
                </a:lnTo>
                <a:lnTo>
                  <a:pt x="2506220" y="623295"/>
                </a:lnTo>
                <a:lnTo>
                  <a:pt x="2481377" y="586217"/>
                </a:lnTo>
                <a:lnTo>
                  <a:pt x="2455365" y="550012"/>
                </a:lnTo>
                <a:lnTo>
                  <a:pt x="2428210" y="514706"/>
                </a:lnTo>
                <a:lnTo>
                  <a:pt x="2399939" y="480326"/>
                </a:lnTo>
                <a:lnTo>
                  <a:pt x="2370579" y="446900"/>
                </a:lnTo>
                <a:lnTo>
                  <a:pt x="2340157" y="414453"/>
                </a:lnTo>
                <a:lnTo>
                  <a:pt x="2308701" y="383015"/>
                </a:lnTo>
                <a:lnTo>
                  <a:pt x="2276236" y="352610"/>
                </a:lnTo>
                <a:lnTo>
                  <a:pt x="2242791" y="323267"/>
                </a:lnTo>
                <a:lnTo>
                  <a:pt x="2208392" y="295012"/>
                </a:lnTo>
                <a:lnTo>
                  <a:pt x="2173066" y="267872"/>
                </a:lnTo>
                <a:lnTo>
                  <a:pt x="2136841" y="241874"/>
                </a:lnTo>
                <a:lnTo>
                  <a:pt x="2099742" y="217045"/>
                </a:lnTo>
                <a:lnTo>
                  <a:pt x="2061798" y="193413"/>
                </a:lnTo>
                <a:lnTo>
                  <a:pt x="2023035" y="171004"/>
                </a:lnTo>
                <a:lnTo>
                  <a:pt x="1983480" y="149845"/>
                </a:lnTo>
                <a:lnTo>
                  <a:pt x="1943160" y="129963"/>
                </a:lnTo>
                <a:lnTo>
                  <a:pt x="1902103" y="111385"/>
                </a:lnTo>
                <a:lnTo>
                  <a:pt x="1860335" y="94139"/>
                </a:lnTo>
                <a:lnTo>
                  <a:pt x="1817883" y="78250"/>
                </a:lnTo>
                <a:lnTo>
                  <a:pt x="1774774" y="63747"/>
                </a:lnTo>
                <a:lnTo>
                  <a:pt x="1731035" y="50656"/>
                </a:lnTo>
                <a:lnTo>
                  <a:pt x="1686693" y="39004"/>
                </a:lnTo>
                <a:lnTo>
                  <a:pt x="1641776" y="28818"/>
                </a:lnTo>
                <a:lnTo>
                  <a:pt x="1596310" y="20124"/>
                </a:lnTo>
                <a:lnTo>
                  <a:pt x="1550322" y="12951"/>
                </a:lnTo>
                <a:lnTo>
                  <a:pt x="1503840" y="7325"/>
                </a:lnTo>
                <a:lnTo>
                  <a:pt x="1456889" y="3273"/>
                </a:lnTo>
                <a:lnTo>
                  <a:pt x="1409498" y="822"/>
                </a:lnTo>
                <a:lnTo>
                  <a:pt x="1361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550" y="389613"/>
            <a:ext cx="126574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z="4400" spc="-300" dirty="0"/>
              <a:t>Об игре</a:t>
            </a:r>
            <a:endParaRPr sz="4400" spc="-3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63D1862-D379-478B-B2AE-4AFA608FDEB2}"/>
              </a:ext>
            </a:extLst>
          </p:cNvPr>
          <p:cNvSpPr txBox="1"/>
          <p:nvPr/>
        </p:nvSpPr>
        <p:spPr>
          <a:xfrm>
            <a:off x="6610350" y="1104957"/>
            <a:ext cx="9309163" cy="6883935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Entangled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-</a:t>
            </a: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Tale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-</a:t>
            </a: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game</a:t>
            </a:r>
            <a:r>
              <a:rPr lang="ru-RU" sz="3600" dirty="0">
                <a:latin typeface="Trebuchet MS" panose="020B0603020202020204" pitchFamily="34" charset="0"/>
                <a:ea typeface="Calibri" panose="020F0502020204030204" pitchFamily="34" charset="0"/>
              </a:rPr>
              <a:t> – компьютерная игра,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имеющая интересную и продуманную сюжетную линию, </a:t>
            </a:r>
            <a:r>
              <a:rPr lang="ru-RU" sz="3600" dirty="0">
                <a:latin typeface="Trebuchet MS" panose="020B0603020202020204" pitchFamily="34" charset="0"/>
                <a:ea typeface="Calibri" panose="020F0502020204030204" pitchFamily="34" charset="0"/>
              </a:rPr>
              <a:t>обучающая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быстрому мышлению и логике. В своей основе лежит история о человеке, который попал в загадочное подземелье. Здесь он встретится со многими опасностями и загадками. Ему предстоит длинный путь из 3 актов к свободе. По ходу игры ему будут попадаться враги в лице магов разных наук. От русского языка и биологии, до математики и физики.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75B27-48FA-4670-B3E8-ADD9F97B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18" y="389613"/>
            <a:ext cx="12657455" cy="677108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en-US" sz="4400" spc="425" dirty="0">
                <a:latin typeface="Tahoma"/>
                <a:cs typeface="Tahoma"/>
              </a:rPr>
              <a:t>Entangled-Tale:</a:t>
            </a:r>
            <a:endParaRPr lang="ru-RU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CCF3979-B6BA-422B-8109-98BF9FBFBE4D}"/>
              </a:ext>
            </a:extLst>
          </p:cNvPr>
          <p:cNvSpPr txBox="1"/>
          <p:nvPr/>
        </p:nvSpPr>
        <p:spPr>
          <a:xfrm>
            <a:off x="631933" y="1521743"/>
            <a:ext cx="9309163" cy="346505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839"/>
              </a:spcBef>
              <a:buFont typeface="Arial" panose="020B0604020202020204" pitchFamily="34" charset="0"/>
              <a:buChar char="•"/>
            </a:pPr>
            <a:r>
              <a:rPr lang="ru-RU" sz="3600" spc="90" dirty="0">
                <a:latin typeface="Trebuchet MS"/>
                <a:cs typeface="Trebuchet MS"/>
              </a:rPr>
              <a:t>Уникальный сюжет</a:t>
            </a:r>
            <a:endParaRPr lang="ru-RU" sz="3600" dirty="0">
              <a:latin typeface="Trebuchet MS"/>
              <a:cs typeface="Trebuchet MS"/>
            </a:endParaRPr>
          </a:p>
          <a:p>
            <a:pPr marL="584200" indent="-571500">
              <a:lnSpc>
                <a:spcPts val="4925"/>
              </a:lnSpc>
              <a:spcBef>
                <a:spcPts val="1739"/>
              </a:spcBef>
              <a:buFont typeface="Arial" panose="020B0604020202020204" pitchFamily="34" charset="0"/>
              <a:buChar char="•"/>
            </a:pPr>
            <a:r>
              <a:rPr lang="ru-RU" sz="3600" spc="90" dirty="0">
                <a:latin typeface="Trebuchet MS"/>
                <a:cs typeface="Trebuchet MS"/>
              </a:rPr>
              <a:t>Приятная атмосфера</a:t>
            </a:r>
            <a:endParaRPr lang="ru-RU" sz="3600" dirty="0">
              <a:latin typeface="Trebuchet MS"/>
              <a:cs typeface="Trebuchet MS"/>
            </a:endParaRPr>
          </a:p>
          <a:p>
            <a:pPr marL="583565" marR="1280160" indent="-571500">
              <a:lnSpc>
                <a:spcPts val="4320"/>
              </a:lnSpc>
              <a:spcBef>
                <a:spcPts val="2500"/>
              </a:spcBef>
              <a:buFont typeface="Arial" panose="020B0604020202020204" pitchFamily="34" charset="0"/>
              <a:buChar char="•"/>
            </a:pPr>
            <a:r>
              <a:rPr lang="ru-RU" sz="3600" spc="90" dirty="0">
                <a:latin typeface="Trebuchet MS"/>
                <a:cs typeface="Trebuchet MS"/>
              </a:rPr>
              <a:t>Увлекающий геймплей</a:t>
            </a:r>
            <a:endParaRPr lang="en-US" sz="3600" spc="90" dirty="0">
              <a:latin typeface="Trebuchet MS"/>
              <a:cs typeface="Trebuchet MS"/>
            </a:endParaRPr>
          </a:p>
          <a:p>
            <a:pPr marL="583565" marR="1280160" indent="-571500">
              <a:lnSpc>
                <a:spcPts val="4320"/>
              </a:lnSpc>
              <a:spcBef>
                <a:spcPts val="2500"/>
              </a:spcBef>
              <a:buFont typeface="Arial" panose="020B0604020202020204" pitchFamily="34" charset="0"/>
              <a:buChar char="•"/>
            </a:pPr>
            <a:r>
              <a:rPr lang="ru-RU" sz="3600" spc="90" dirty="0">
                <a:latin typeface="Trebuchet MS"/>
                <a:cs typeface="Trebuchet MS"/>
              </a:rPr>
              <a:t>Развивающие задания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5B47FEA-36A5-4A0D-B5D3-A81515F894B5}"/>
              </a:ext>
            </a:extLst>
          </p:cNvPr>
          <p:cNvSpPr/>
          <p:nvPr/>
        </p:nvSpPr>
        <p:spPr>
          <a:xfrm rot="16664113">
            <a:off x="-1275594" y="7354056"/>
            <a:ext cx="3048000" cy="30480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93F3792-C0D9-46D0-AC16-4FAA93B20884}"/>
              </a:ext>
            </a:extLst>
          </p:cNvPr>
          <p:cNvSpPr/>
          <p:nvPr/>
        </p:nvSpPr>
        <p:spPr>
          <a:xfrm rot="1650492">
            <a:off x="15095037" y="-600987"/>
            <a:ext cx="3581400" cy="19812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2402291-3899-44F9-BF98-EA3C68E71CF7}"/>
              </a:ext>
            </a:extLst>
          </p:cNvPr>
          <p:cNvSpPr/>
          <p:nvPr/>
        </p:nvSpPr>
        <p:spPr>
          <a:xfrm rot="506793">
            <a:off x="8980399" y="2475391"/>
            <a:ext cx="7391400" cy="4802817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2998254-06F1-4D55-BAF0-813BC5DEB771}"/>
              </a:ext>
            </a:extLst>
          </p:cNvPr>
          <p:cNvSpPr/>
          <p:nvPr/>
        </p:nvSpPr>
        <p:spPr>
          <a:xfrm>
            <a:off x="6000750" y="8534400"/>
            <a:ext cx="11887200" cy="2667000"/>
          </a:xfrm>
          <a:prstGeom prst="roundRect">
            <a:avLst/>
          </a:prstGeom>
          <a:noFill/>
          <a:ln w="762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77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1550" y="389613"/>
            <a:ext cx="69462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Начало игры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9994D2-D015-40AF-BAF0-A1F41E77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"/>
          <a:stretch>
            <a:fillRect/>
          </a:stretch>
        </p:blipFill>
        <p:spPr>
          <a:xfrm rot="242965">
            <a:off x="497485" y="1708928"/>
            <a:ext cx="7563001" cy="4734586"/>
          </a:xfrm>
          <a:custGeom>
            <a:avLst/>
            <a:gdLst>
              <a:gd name="connsiteX0" fmla="*/ 789113 w 7563001"/>
              <a:gd name="connsiteY0" fmla="*/ 0 h 4734586"/>
              <a:gd name="connsiteX1" fmla="*/ 6784319 w 7563001"/>
              <a:gd name="connsiteY1" fmla="*/ 0 h 4734586"/>
              <a:gd name="connsiteX2" fmla="*/ 7557400 w 7563001"/>
              <a:gd name="connsiteY2" fmla="*/ 630079 h 4734586"/>
              <a:gd name="connsiteX3" fmla="*/ 7563001 w 7563001"/>
              <a:gd name="connsiteY3" fmla="*/ 685639 h 4734586"/>
              <a:gd name="connsiteX4" fmla="*/ 7563001 w 7563001"/>
              <a:gd name="connsiteY4" fmla="*/ 4048947 h 4734586"/>
              <a:gd name="connsiteX5" fmla="*/ 7557400 w 7563001"/>
              <a:gd name="connsiteY5" fmla="*/ 4104507 h 4734586"/>
              <a:gd name="connsiteX6" fmla="*/ 6784319 w 7563001"/>
              <a:gd name="connsiteY6" fmla="*/ 4734586 h 4734586"/>
              <a:gd name="connsiteX7" fmla="*/ 789113 w 7563001"/>
              <a:gd name="connsiteY7" fmla="*/ 4734586 h 4734586"/>
              <a:gd name="connsiteX8" fmla="*/ 0 w 7563001"/>
              <a:gd name="connsiteY8" fmla="*/ 3945473 h 4734586"/>
              <a:gd name="connsiteX9" fmla="*/ 0 w 7563001"/>
              <a:gd name="connsiteY9" fmla="*/ 789113 h 4734586"/>
              <a:gd name="connsiteX10" fmla="*/ 789113 w 7563001"/>
              <a:gd name="connsiteY10" fmla="*/ 0 h 473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3001" h="4734586">
                <a:moveTo>
                  <a:pt x="789113" y="0"/>
                </a:moveTo>
                <a:lnTo>
                  <a:pt x="6784319" y="0"/>
                </a:lnTo>
                <a:cubicBezTo>
                  <a:pt x="7165657" y="0"/>
                  <a:pt x="7483818" y="270494"/>
                  <a:pt x="7557400" y="630079"/>
                </a:cubicBezTo>
                <a:lnTo>
                  <a:pt x="7563001" y="685639"/>
                </a:lnTo>
                <a:lnTo>
                  <a:pt x="7563001" y="4048947"/>
                </a:lnTo>
                <a:lnTo>
                  <a:pt x="7557400" y="4104507"/>
                </a:lnTo>
                <a:cubicBezTo>
                  <a:pt x="7483818" y="4464092"/>
                  <a:pt x="7165657" y="4734586"/>
                  <a:pt x="6784319" y="4734586"/>
                </a:cubicBezTo>
                <a:lnTo>
                  <a:pt x="789113" y="4734586"/>
                </a:lnTo>
                <a:cubicBezTo>
                  <a:pt x="353298" y="4734586"/>
                  <a:pt x="0" y="4381288"/>
                  <a:pt x="0" y="3945473"/>
                </a:cubicBezTo>
                <a:lnTo>
                  <a:pt x="0" y="789113"/>
                </a:lnTo>
                <a:cubicBezTo>
                  <a:pt x="0" y="353298"/>
                  <a:pt x="353298" y="0"/>
                  <a:pt x="789113" y="0"/>
                </a:cubicBezTo>
                <a:close/>
              </a:path>
            </a:pathLst>
          </a:cu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2C1F3AE-1EB2-4245-9DE2-A077D6C0A419}"/>
              </a:ext>
            </a:extLst>
          </p:cNvPr>
          <p:cNvSpPr/>
          <p:nvPr/>
        </p:nvSpPr>
        <p:spPr>
          <a:xfrm>
            <a:off x="9810750" y="1055093"/>
            <a:ext cx="6499196" cy="41148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0E13E83D-2B38-417A-B5CA-50F93C342315}"/>
              </a:ext>
            </a:extLst>
          </p:cNvPr>
          <p:cNvSpPr/>
          <p:nvPr/>
        </p:nvSpPr>
        <p:spPr>
          <a:xfrm rot="21302662">
            <a:off x="8672649" y="5662075"/>
            <a:ext cx="6248400" cy="3517044"/>
          </a:xfrm>
          <a:prstGeom prst="roundRect">
            <a:avLst>
              <a:gd name="adj" fmla="val 10866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87379EBD-985E-4579-8E57-B8780287A894}"/>
              </a:ext>
            </a:extLst>
          </p:cNvPr>
          <p:cNvSpPr/>
          <p:nvPr/>
        </p:nvSpPr>
        <p:spPr>
          <a:xfrm>
            <a:off x="4025550" y="362353"/>
            <a:ext cx="756000" cy="720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5974" y="549236"/>
            <a:ext cx="694626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Локации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6C3B4F5-65BD-4AB8-B725-CBEC4B18D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62350" y="7239000"/>
            <a:ext cx="22860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1 Локация</a:t>
            </a:r>
            <a:endParaRPr lang="en-US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A85F8C2A-F6EA-4F5A-A4AB-BD20C96DC676}"/>
              </a:ext>
            </a:extLst>
          </p:cNvPr>
          <p:cNvSpPr txBox="1">
            <a:spLocks/>
          </p:cNvSpPr>
          <p:nvPr/>
        </p:nvSpPr>
        <p:spPr>
          <a:xfrm>
            <a:off x="12096750" y="8832897"/>
            <a:ext cx="22860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2 Локация</a:t>
            </a:r>
            <a:endParaRPr lang="en-US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C959E385-A69C-4ECE-81D6-9915A5CFE845}"/>
              </a:ext>
            </a:extLst>
          </p:cNvPr>
          <p:cNvSpPr/>
          <p:nvPr/>
        </p:nvSpPr>
        <p:spPr>
          <a:xfrm>
            <a:off x="4784623" y="549236"/>
            <a:ext cx="756000" cy="720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D3C4631-3000-40C5-A7BE-ACF02F94288F}"/>
              </a:ext>
            </a:extLst>
          </p:cNvPr>
          <p:cNvSpPr/>
          <p:nvPr/>
        </p:nvSpPr>
        <p:spPr>
          <a:xfrm>
            <a:off x="742950" y="2832004"/>
            <a:ext cx="7239000" cy="408959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4DE3DE9-CEED-40FB-BCD8-B0CB9C0D0A7D}"/>
              </a:ext>
            </a:extLst>
          </p:cNvPr>
          <p:cNvSpPr/>
          <p:nvPr/>
        </p:nvSpPr>
        <p:spPr>
          <a:xfrm rot="242753">
            <a:off x="11000582" y="466647"/>
            <a:ext cx="4869675" cy="797955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308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4618" y="508000"/>
            <a:ext cx="69462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Уровни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AF00C004-37A6-4C86-A56C-A44AF83DD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6550" y="5005739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1</a:t>
            </a:r>
            <a:r>
              <a:rPr lang="en-US" sz="2750" dirty="0"/>
              <a:t> Act - </a:t>
            </a:r>
            <a:r>
              <a:rPr lang="ru-RU" sz="2750" dirty="0"/>
              <a:t>Подземелье</a:t>
            </a:r>
            <a:endParaRPr lang="en-US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E2ADB694-9D4F-4FC8-8D2B-C047DF7525E3}"/>
              </a:ext>
            </a:extLst>
          </p:cNvPr>
          <p:cNvSpPr txBox="1">
            <a:spLocks/>
          </p:cNvSpPr>
          <p:nvPr/>
        </p:nvSpPr>
        <p:spPr>
          <a:xfrm>
            <a:off x="9810750" y="5003269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2 </a:t>
            </a:r>
            <a:r>
              <a:rPr lang="en-US" sz="2750" dirty="0"/>
              <a:t>Act - </a:t>
            </a:r>
            <a:r>
              <a:rPr lang="ru-RU" sz="2750" dirty="0"/>
              <a:t>Волшебный лес</a:t>
            </a:r>
            <a:endParaRPr lang="en-US" dirty="0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E4E1F9F-3663-439A-A2C6-46C6ADE2C0E7}"/>
              </a:ext>
            </a:extLst>
          </p:cNvPr>
          <p:cNvSpPr txBox="1">
            <a:spLocks/>
          </p:cNvSpPr>
          <p:nvPr/>
        </p:nvSpPr>
        <p:spPr>
          <a:xfrm>
            <a:off x="3223804" y="9077281"/>
            <a:ext cx="291465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en-US" sz="2750" dirty="0"/>
              <a:t>3 Act - </a:t>
            </a:r>
            <a:r>
              <a:rPr lang="ru-RU" sz="2750" dirty="0"/>
              <a:t>Небеса</a:t>
            </a:r>
            <a:endParaRPr lang="en-US" dirty="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CC6BDE35-D134-472B-ADAF-D807DE6B4AC5}"/>
              </a:ext>
            </a:extLst>
          </p:cNvPr>
          <p:cNvSpPr txBox="1">
            <a:spLocks/>
          </p:cNvSpPr>
          <p:nvPr/>
        </p:nvSpPr>
        <p:spPr>
          <a:xfrm>
            <a:off x="10859997" y="9168542"/>
            <a:ext cx="17526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Меню</a:t>
            </a:r>
            <a:endParaRPr lang="en-US" dirty="0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DE1A536E-3520-4B88-94FC-01DE7F2DD51A}"/>
              </a:ext>
            </a:extLst>
          </p:cNvPr>
          <p:cNvSpPr/>
          <p:nvPr/>
        </p:nvSpPr>
        <p:spPr>
          <a:xfrm>
            <a:off x="4248150" y="453480"/>
            <a:ext cx="756000" cy="720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E2BBB1B-6F40-451A-B9DC-8F8DFB8DFB58}"/>
              </a:ext>
            </a:extLst>
          </p:cNvPr>
          <p:cNvSpPr/>
          <p:nvPr/>
        </p:nvSpPr>
        <p:spPr>
          <a:xfrm>
            <a:off x="1428750" y="1517118"/>
            <a:ext cx="5832294" cy="3324927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37BCEA7-3AF9-42DF-A831-8B49D2D78EF9}"/>
              </a:ext>
            </a:extLst>
          </p:cNvPr>
          <p:cNvSpPr/>
          <p:nvPr/>
        </p:nvSpPr>
        <p:spPr>
          <a:xfrm>
            <a:off x="8820150" y="992204"/>
            <a:ext cx="5832294" cy="3641021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C972FF7-F042-4221-B8E3-A20AC6449038}"/>
              </a:ext>
            </a:extLst>
          </p:cNvPr>
          <p:cNvSpPr/>
          <p:nvPr/>
        </p:nvSpPr>
        <p:spPr>
          <a:xfrm>
            <a:off x="1428750" y="5621212"/>
            <a:ext cx="5832294" cy="3324927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EA278CA-67CC-4ED6-B0EF-09F5FED387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76"/>
          <a:stretch>
            <a:fillRect/>
          </a:stretch>
        </p:blipFill>
        <p:spPr>
          <a:xfrm>
            <a:off x="10505189" y="5535423"/>
            <a:ext cx="2462216" cy="3544035"/>
          </a:xfrm>
          <a:custGeom>
            <a:avLst/>
            <a:gdLst>
              <a:gd name="connsiteX0" fmla="*/ 497282 w 2983632"/>
              <a:gd name="connsiteY0" fmla="*/ 0 h 4294545"/>
              <a:gd name="connsiteX1" fmla="*/ 2486350 w 2983632"/>
              <a:gd name="connsiteY1" fmla="*/ 0 h 4294545"/>
              <a:gd name="connsiteX2" fmla="*/ 2983632 w 2983632"/>
              <a:gd name="connsiteY2" fmla="*/ 497282 h 4294545"/>
              <a:gd name="connsiteX3" fmla="*/ 2983632 w 2983632"/>
              <a:gd name="connsiteY3" fmla="*/ 3797263 h 4294545"/>
              <a:gd name="connsiteX4" fmla="*/ 2486350 w 2983632"/>
              <a:gd name="connsiteY4" fmla="*/ 4294545 h 4294545"/>
              <a:gd name="connsiteX5" fmla="*/ 497282 w 2983632"/>
              <a:gd name="connsiteY5" fmla="*/ 4294545 h 4294545"/>
              <a:gd name="connsiteX6" fmla="*/ 0 w 2983632"/>
              <a:gd name="connsiteY6" fmla="*/ 3797263 h 4294545"/>
              <a:gd name="connsiteX7" fmla="*/ 0 w 2983632"/>
              <a:gd name="connsiteY7" fmla="*/ 497282 h 4294545"/>
              <a:gd name="connsiteX8" fmla="*/ 497282 w 2983632"/>
              <a:gd name="connsiteY8" fmla="*/ 0 h 429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3632" h="4294545">
                <a:moveTo>
                  <a:pt x="497282" y="0"/>
                </a:moveTo>
                <a:lnTo>
                  <a:pt x="2486350" y="0"/>
                </a:lnTo>
                <a:cubicBezTo>
                  <a:pt x="2760991" y="0"/>
                  <a:pt x="2983632" y="222641"/>
                  <a:pt x="2983632" y="497282"/>
                </a:cubicBezTo>
                <a:lnTo>
                  <a:pt x="2983632" y="3797263"/>
                </a:lnTo>
                <a:cubicBezTo>
                  <a:pt x="2983632" y="4071904"/>
                  <a:pt x="2760991" y="4294545"/>
                  <a:pt x="2486350" y="4294545"/>
                </a:cubicBezTo>
                <a:lnTo>
                  <a:pt x="497282" y="4294545"/>
                </a:lnTo>
                <a:cubicBezTo>
                  <a:pt x="222641" y="4294545"/>
                  <a:pt x="0" y="4071904"/>
                  <a:pt x="0" y="3797263"/>
                </a:cubicBezTo>
                <a:lnTo>
                  <a:pt x="0" y="497282"/>
                </a:lnTo>
                <a:cubicBezTo>
                  <a:pt x="0" y="222641"/>
                  <a:pt x="222641" y="0"/>
                  <a:pt x="49728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423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5974" y="549236"/>
            <a:ext cx="694626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Мини игры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4D5A5491-809A-423A-AE96-A1F2D31A562F}"/>
              </a:ext>
            </a:extLst>
          </p:cNvPr>
          <p:cNvSpPr txBox="1">
            <a:spLocks/>
          </p:cNvSpPr>
          <p:nvPr/>
        </p:nvSpPr>
        <p:spPr>
          <a:xfrm>
            <a:off x="3111502" y="5029200"/>
            <a:ext cx="3441699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Отклонись от букв</a:t>
            </a:r>
            <a:endParaRPr lang="en-US" dirty="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CAD5D0C-8438-4C1E-8887-7C865F145D0D}"/>
              </a:ext>
            </a:extLst>
          </p:cNvPr>
          <p:cNvSpPr txBox="1">
            <a:spLocks/>
          </p:cNvSpPr>
          <p:nvPr/>
        </p:nvSpPr>
        <p:spPr>
          <a:xfrm>
            <a:off x="10782300" y="5029200"/>
            <a:ext cx="1879938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Лабиринт</a:t>
            </a:r>
            <a:endParaRPr lang="en-US" dirty="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A534781-336A-47B7-B378-71FEAE253651}"/>
              </a:ext>
            </a:extLst>
          </p:cNvPr>
          <p:cNvSpPr txBox="1">
            <a:spLocks/>
          </p:cNvSpPr>
          <p:nvPr/>
        </p:nvSpPr>
        <p:spPr>
          <a:xfrm>
            <a:off x="3943350" y="9220200"/>
            <a:ext cx="19050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Что это?</a:t>
            </a:r>
            <a:endParaRPr lang="en-US" dirty="0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A0A10F7F-50F2-4B36-9814-A1A3F6292517}"/>
              </a:ext>
            </a:extLst>
          </p:cNvPr>
          <p:cNvSpPr txBox="1">
            <a:spLocks/>
          </p:cNvSpPr>
          <p:nvPr/>
        </p:nvSpPr>
        <p:spPr>
          <a:xfrm>
            <a:off x="10496550" y="9220200"/>
            <a:ext cx="28956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Собери яблоки</a:t>
            </a:r>
            <a:endParaRPr lang="en-US" dirty="0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C4A92EE8-6EFB-4035-BD2E-A9CEF5B6D093}"/>
              </a:ext>
            </a:extLst>
          </p:cNvPr>
          <p:cNvSpPr/>
          <p:nvPr/>
        </p:nvSpPr>
        <p:spPr>
          <a:xfrm>
            <a:off x="4743450" y="488391"/>
            <a:ext cx="756000" cy="720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4C8B6F6-AB2E-4609-B744-7E23F866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6"/>
          <a:stretch>
            <a:fillRect/>
          </a:stretch>
        </p:blipFill>
        <p:spPr>
          <a:xfrm>
            <a:off x="2133224" y="1623025"/>
            <a:ext cx="5220451" cy="3253775"/>
          </a:xfrm>
          <a:custGeom>
            <a:avLst/>
            <a:gdLst>
              <a:gd name="connsiteX0" fmla="*/ 542307 w 5220451"/>
              <a:gd name="connsiteY0" fmla="*/ 0 h 3253775"/>
              <a:gd name="connsiteX1" fmla="*/ 4678144 w 5220451"/>
              <a:gd name="connsiteY1" fmla="*/ 0 h 3253775"/>
              <a:gd name="connsiteX2" fmla="*/ 5220451 w 5220451"/>
              <a:gd name="connsiteY2" fmla="*/ 542307 h 3253775"/>
              <a:gd name="connsiteX3" fmla="*/ 5220451 w 5220451"/>
              <a:gd name="connsiteY3" fmla="*/ 2711468 h 3253775"/>
              <a:gd name="connsiteX4" fmla="*/ 4678144 w 5220451"/>
              <a:gd name="connsiteY4" fmla="*/ 3253775 h 3253775"/>
              <a:gd name="connsiteX5" fmla="*/ 542307 w 5220451"/>
              <a:gd name="connsiteY5" fmla="*/ 3253775 h 3253775"/>
              <a:gd name="connsiteX6" fmla="*/ 0 w 5220451"/>
              <a:gd name="connsiteY6" fmla="*/ 2711468 h 3253775"/>
              <a:gd name="connsiteX7" fmla="*/ 0 w 5220451"/>
              <a:gd name="connsiteY7" fmla="*/ 542307 h 3253775"/>
              <a:gd name="connsiteX8" fmla="*/ 542307 w 5220451"/>
              <a:gd name="connsiteY8" fmla="*/ 0 h 325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451" h="3253775">
                <a:moveTo>
                  <a:pt x="542307" y="0"/>
                </a:moveTo>
                <a:lnTo>
                  <a:pt x="4678144" y="0"/>
                </a:lnTo>
                <a:cubicBezTo>
                  <a:pt x="4977652" y="0"/>
                  <a:pt x="5220451" y="242799"/>
                  <a:pt x="5220451" y="542307"/>
                </a:cubicBezTo>
                <a:lnTo>
                  <a:pt x="5220451" y="2711468"/>
                </a:lnTo>
                <a:cubicBezTo>
                  <a:pt x="5220451" y="3010976"/>
                  <a:pt x="4977652" y="3253775"/>
                  <a:pt x="4678144" y="3253775"/>
                </a:cubicBezTo>
                <a:lnTo>
                  <a:pt x="542307" y="3253775"/>
                </a:lnTo>
                <a:cubicBezTo>
                  <a:pt x="242799" y="3253775"/>
                  <a:pt x="0" y="3010976"/>
                  <a:pt x="0" y="2711468"/>
                </a:cubicBezTo>
                <a:lnTo>
                  <a:pt x="0" y="542307"/>
                </a:lnTo>
                <a:cubicBezTo>
                  <a:pt x="0" y="242799"/>
                  <a:pt x="242799" y="0"/>
                  <a:pt x="542307" y="0"/>
                </a:cubicBezTo>
                <a:close/>
              </a:path>
            </a:pathLst>
          </a:cu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472B093-B61A-4D61-8D43-C13925BC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8"/>
          <a:stretch>
            <a:fillRect/>
          </a:stretch>
        </p:blipFill>
        <p:spPr>
          <a:xfrm>
            <a:off x="8647067" y="1316428"/>
            <a:ext cx="5877479" cy="3657903"/>
          </a:xfrm>
          <a:custGeom>
            <a:avLst/>
            <a:gdLst>
              <a:gd name="connsiteX0" fmla="*/ 480756 w 5877479"/>
              <a:gd name="connsiteY0" fmla="*/ 0 h 3657903"/>
              <a:gd name="connsiteX1" fmla="*/ 5396724 w 5877479"/>
              <a:gd name="connsiteY1" fmla="*/ 0 h 3657903"/>
              <a:gd name="connsiteX2" fmla="*/ 5473795 w 5877479"/>
              <a:gd name="connsiteY2" fmla="*/ 7770 h 3657903"/>
              <a:gd name="connsiteX3" fmla="*/ 5877479 w 5877479"/>
              <a:gd name="connsiteY3" fmla="*/ 503073 h 3657903"/>
              <a:gd name="connsiteX4" fmla="*/ 5877479 w 5877479"/>
              <a:gd name="connsiteY4" fmla="*/ 3152328 h 3657903"/>
              <a:gd name="connsiteX5" fmla="*/ 5371904 w 5877479"/>
              <a:gd name="connsiteY5" fmla="*/ 3657903 h 3657903"/>
              <a:gd name="connsiteX6" fmla="*/ 505575 w 5877479"/>
              <a:gd name="connsiteY6" fmla="*/ 3657903 h 3657903"/>
              <a:gd name="connsiteX7" fmla="*/ 0 w 5877479"/>
              <a:gd name="connsiteY7" fmla="*/ 3152328 h 3657903"/>
              <a:gd name="connsiteX8" fmla="*/ 0 w 5877479"/>
              <a:gd name="connsiteY8" fmla="*/ 503073 h 3657903"/>
              <a:gd name="connsiteX9" fmla="*/ 403684 w 5877479"/>
              <a:gd name="connsiteY9" fmla="*/ 7770 h 365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77479" h="3657903">
                <a:moveTo>
                  <a:pt x="480756" y="0"/>
                </a:moveTo>
                <a:lnTo>
                  <a:pt x="5396724" y="0"/>
                </a:lnTo>
                <a:lnTo>
                  <a:pt x="5473795" y="7770"/>
                </a:lnTo>
                <a:cubicBezTo>
                  <a:pt x="5704177" y="54913"/>
                  <a:pt x="5877479" y="258755"/>
                  <a:pt x="5877479" y="503073"/>
                </a:cubicBezTo>
                <a:lnTo>
                  <a:pt x="5877479" y="3152328"/>
                </a:lnTo>
                <a:cubicBezTo>
                  <a:pt x="5877479" y="3431549"/>
                  <a:pt x="5651125" y="3657903"/>
                  <a:pt x="5371904" y="3657903"/>
                </a:cubicBezTo>
                <a:lnTo>
                  <a:pt x="505575" y="3657903"/>
                </a:lnTo>
                <a:cubicBezTo>
                  <a:pt x="226354" y="3657903"/>
                  <a:pt x="0" y="3431549"/>
                  <a:pt x="0" y="3152328"/>
                </a:cubicBezTo>
                <a:lnTo>
                  <a:pt x="0" y="503073"/>
                </a:lnTo>
                <a:cubicBezTo>
                  <a:pt x="0" y="258755"/>
                  <a:pt x="173302" y="54913"/>
                  <a:pt x="403684" y="7770"/>
                </a:cubicBezTo>
                <a:close/>
              </a:path>
            </a:pathLst>
          </a:cu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FE6FF8A-B75E-4705-844E-ECAA53D6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4390" y="5572858"/>
            <a:ext cx="5618116" cy="3447000"/>
          </a:xfrm>
          <a:custGeom>
            <a:avLst/>
            <a:gdLst>
              <a:gd name="connsiteX0" fmla="*/ 561447 w 5618116"/>
              <a:gd name="connsiteY0" fmla="*/ 0 h 3447000"/>
              <a:gd name="connsiteX1" fmla="*/ 5056669 w 5618116"/>
              <a:gd name="connsiteY1" fmla="*/ 0 h 3447000"/>
              <a:gd name="connsiteX2" fmla="*/ 5618116 w 5618116"/>
              <a:gd name="connsiteY2" fmla="*/ 561447 h 3447000"/>
              <a:gd name="connsiteX3" fmla="*/ 5618116 w 5618116"/>
              <a:gd name="connsiteY3" fmla="*/ 2885553 h 3447000"/>
              <a:gd name="connsiteX4" fmla="*/ 5056669 w 5618116"/>
              <a:gd name="connsiteY4" fmla="*/ 3447000 h 3447000"/>
              <a:gd name="connsiteX5" fmla="*/ 561447 w 5618116"/>
              <a:gd name="connsiteY5" fmla="*/ 3447000 h 3447000"/>
              <a:gd name="connsiteX6" fmla="*/ 0 w 5618116"/>
              <a:gd name="connsiteY6" fmla="*/ 2885553 h 3447000"/>
              <a:gd name="connsiteX7" fmla="*/ 0 w 5618116"/>
              <a:gd name="connsiteY7" fmla="*/ 561447 h 3447000"/>
              <a:gd name="connsiteX8" fmla="*/ 561447 w 5618116"/>
              <a:gd name="connsiteY8" fmla="*/ 0 h 344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8116" h="3447000">
                <a:moveTo>
                  <a:pt x="561447" y="0"/>
                </a:moveTo>
                <a:lnTo>
                  <a:pt x="5056669" y="0"/>
                </a:lnTo>
                <a:cubicBezTo>
                  <a:pt x="5366748" y="0"/>
                  <a:pt x="5618116" y="251368"/>
                  <a:pt x="5618116" y="561447"/>
                </a:cubicBezTo>
                <a:lnTo>
                  <a:pt x="5618116" y="2885553"/>
                </a:lnTo>
                <a:cubicBezTo>
                  <a:pt x="5618116" y="3195632"/>
                  <a:pt x="5366748" y="3447000"/>
                  <a:pt x="5056669" y="3447000"/>
                </a:cubicBezTo>
                <a:lnTo>
                  <a:pt x="561447" y="3447000"/>
                </a:lnTo>
                <a:cubicBezTo>
                  <a:pt x="251368" y="3447000"/>
                  <a:pt x="0" y="3195632"/>
                  <a:pt x="0" y="2885553"/>
                </a:cubicBezTo>
                <a:lnTo>
                  <a:pt x="0" y="561447"/>
                </a:lnTo>
                <a:cubicBezTo>
                  <a:pt x="0" y="251368"/>
                  <a:pt x="251368" y="0"/>
                  <a:pt x="561447" y="0"/>
                </a:cubicBezTo>
                <a:close/>
              </a:path>
            </a:pathLst>
          </a:cu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E4D13A5-E773-47C7-8856-6F021D5F9B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776748" y="5635556"/>
            <a:ext cx="5618116" cy="3471472"/>
          </a:xfrm>
          <a:custGeom>
            <a:avLst/>
            <a:gdLst>
              <a:gd name="connsiteX0" fmla="*/ 434906 w 5618116"/>
              <a:gd name="connsiteY0" fmla="*/ 0 h 3471472"/>
              <a:gd name="connsiteX1" fmla="*/ 5183210 w 5618116"/>
              <a:gd name="connsiteY1" fmla="*/ 0 h 3471472"/>
              <a:gd name="connsiteX2" fmla="*/ 5618116 w 5618116"/>
              <a:gd name="connsiteY2" fmla="*/ 434906 h 3471472"/>
              <a:gd name="connsiteX3" fmla="*/ 5618116 w 5618116"/>
              <a:gd name="connsiteY3" fmla="*/ 3036566 h 3471472"/>
              <a:gd name="connsiteX4" fmla="*/ 5183210 w 5618116"/>
              <a:gd name="connsiteY4" fmla="*/ 3471472 h 3471472"/>
              <a:gd name="connsiteX5" fmla="*/ 434906 w 5618116"/>
              <a:gd name="connsiteY5" fmla="*/ 3471472 h 3471472"/>
              <a:gd name="connsiteX6" fmla="*/ 0 w 5618116"/>
              <a:gd name="connsiteY6" fmla="*/ 3036566 h 3471472"/>
              <a:gd name="connsiteX7" fmla="*/ 0 w 5618116"/>
              <a:gd name="connsiteY7" fmla="*/ 434906 h 3471472"/>
              <a:gd name="connsiteX8" fmla="*/ 434906 w 5618116"/>
              <a:gd name="connsiteY8" fmla="*/ 0 h 3471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8116" h="3471472">
                <a:moveTo>
                  <a:pt x="434906" y="0"/>
                </a:moveTo>
                <a:lnTo>
                  <a:pt x="5183210" y="0"/>
                </a:lnTo>
                <a:cubicBezTo>
                  <a:pt x="5423402" y="0"/>
                  <a:pt x="5618116" y="194714"/>
                  <a:pt x="5618116" y="434906"/>
                </a:cubicBezTo>
                <a:lnTo>
                  <a:pt x="5618116" y="3036566"/>
                </a:lnTo>
                <a:cubicBezTo>
                  <a:pt x="5618116" y="3276758"/>
                  <a:pt x="5423402" y="3471472"/>
                  <a:pt x="5183210" y="3471472"/>
                </a:cubicBezTo>
                <a:lnTo>
                  <a:pt x="434906" y="3471472"/>
                </a:lnTo>
                <a:cubicBezTo>
                  <a:pt x="194714" y="3471472"/>
                  <a:pt x="0" y="3276758"/>
                  <a:pt x="0" y="3036566"/>
                </a:cubicBezTo>
                <a:lnTo>
                  <a:pt x="0" y="434906"/>
                </a:lnTo>
                <a:cubicBezTo>
                  <a:pt x="0" y="194714"/>
                  <a:pt x="194714" y="0"/>
                  <a:pt x="43490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5435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8082" y="549236"/>
            <a:ext cx="76841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Комнаты боссов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900C04-8948-4A65-A03F-39663DCF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2"/>
          <a:stretch>
            <a:fillRect/>
          </a:stretch>
        </p:blipFill>
        <p:spPr>
          <a:xfrm>
            <a:off x="2028362" y="1597464"/>
            <a:ext cx="5367855" cy="3376936"/>
          </a:xfrm>
          <a:custGeom>
            <a:avLst/>
            <a:gdLst>
              <a:gd name="connsiteX0" fmla="*/ 445283 w 5367855"/>
              <a:gd name="connsiteY0" fmla="*/ 0 h 3376936"/>
              <a:gd name="connsiteX1" fmla="*/ 4922572 w 5367855"/>
              <a:gd name="connsiteY1" fmla="*/ 0 h 3376936"/>
              <a:gd name="connsiteX2" fmla="*/ 5367855 w 5367855"/>
              <a:gd name="connsiteY2" fmla="*/ 445283 h 3376936"/>
              <a:gd name="connsiteX3" fmla="*/ 5367855 w 5367855"/>
              <a:gd name="connsiteY3" fmla="*/ 2931653 h 3376936"/>
              <a:gd name="connsiteX4" fmla="*/ 4922572 w 5367855"/>
              <a:gd name="connsiteY4" fmla="*/ 3376936 h 3376936"/>
              <a:gd name="connsiteX5" fmla="*/ 445283 w 5367855"/>
              <a:gd name="connsiteY5" fmla="*/ 3376936 h 3376936"/>
              <a:gd name="connsiteX6" fmla="*/ 0 w 5367855"/>
              <a:gd name="connsiteY6" fmla="*/ 2931653 h 3376936"/>
              <a:gd name="connsiteX7" fmla="*/ 0 w 5367855"/>
              <a:gd name="connsiteY7" fmla="*/ 445283 h 3376936"/>
              <a:gd name="connsiteX8" fmla="*/ 445283 w 5367855"/>
              <a:gd name="connsiteY8" fmla="*/ 0 h 337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7855" h="3376936">
                <a:moveTo>
                  <a:pt x="445283" y="0"/>
                </a:moveTo>
                <a:lnTo>
                  <a:pt x="4922572" y="0"/>
                </a:lnTo>
                <a:cubicBezTo>
                  <a:pt x="5168495" y="0"/>
                  <a:pt x="5367855" y="199360"/>
                  <a:pt x="5367855" y="445283"/>
                </a:cubicBezTo>
                <a:lnTo>
                  <a:pt x="5367855" y="2931653"/>
                </a:lnTo>
                <a:cubicBezTo>
                  <a:pt x="5367855" y="3177576"/>
                  <a:pt x="5168495" y="3376936"/>
                  <a:pt x="4922572" y="3376936"/>
                </a:cubicBezTo>
                <a:lnTo>
                  <a:pt x="445283" y="3376936"/>
                </a:lnTo>
                <a:cubicBezTo>
                  <a:pt x="199360" y="3376936"/>
                  <a:pt x="0" y="3177576"/>
                  <a:pt x="0" y="2931653"/>
                </a:cubicBezTo>
                <a:lnTo>
                  <a:pt x="0" y="445283"/>
                </a:lnTo>
                <a:cubicBezTo>
                  <a:pt x="0" y="199360"/>
                  <a:pt x="199360" y="0"/>
                  <a:pt x="445283" y="0"/>
                </a:cubicBezTo>
                <a:close/>
              </a:path>
            </a:pathLst>
          </a:cu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6AE3CA2-D66F-4D12-A17D-642A9E8CA1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5"/>
          <a:stretch>
            <a:fillRect/>
          </a:stretch>
        </p:blipFill>
        <p:spPr>
          <a:xfrm>
            <a:off x="2028362" y="5302629"/>
            <a:ext cx="5346628" cy="3312223"/>
          </a:xfrm>
          <a:custGeom>
            <a:avLst/>
            <a:gdLst>
              <a:gd name="connsiteX0" fmla="*/ 434497 w 5346628"/>
              <a:gd name="connsiteY0" fmla="*/ 0 h 3312223"/>
              <a:gd name="connsiteX1" fmla="*/ 4912131 w 5346628"/>
              <a:gd name="connsiteY1" fmla="*/ 0 h 3312223"/>
              <a:gd name="connsiteX2" fmla="*/ 5346628 w 5346628"/>
              <a:gd name="connsiteY2" fmla="*/ 434497 h 3312223"/>
              <a:gd name="connsiteX3" fmla="*/ 5346628 w 5346628"/>
              <a:gd name="connsiteY3" fmla="*/ 2877726 h 3312223"/>
              <a:gd name="connsiteX4" fmla="*/ 4912131 w 5346628"/>
              <a:gd name="connsiteY4" fmla="*/ 3312223 h 3312223"/>
              <a:gd name="connsiteX5" fmla="*/ 434497 w 5346628"/>
              <a:gd name="connsiteY5" fmla="*/ 3312223 h 3312223"/>
              <a:gd name="connsiteX6" fmla="*/ 0 w 5346628"/>
              <a:gd name="connsiteY6" fmla="*/ 2877726 h 3312223"/>
              <a:gd name="connsiteX7" fmla="*/ 0 w 5346628"/>
              <a:gd name="connsiteY7" fmla="*/ 434497 h 3312223"/>
              <a:gd name="connsiteX8" fmla="*/ 434497 w 5346628"/>
              <a:gd name="connsiteY8" fmla="*/ 0 h 331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6628" h="3312223">
                <a:moveTo>
                  <a:pt x="434497" y="0"/>
                </a:moveTo>
                <a:lnTo>
                  <a:pt x="4912131" y="0"/>
                </a:lnTo>
                <a:cubicBezTo>
                  <a:pt x="5152097" y="0"/>
                  <a:pt x="5346628" y="194531"/>
                  <a:pt x="5346628" y="434497"/>
                </a:cubicBezTo>
                <a:lnTo>
                  <a:pt x="5346628" y="2877726"/>
                </a:lnTo>
                <a:cubicBezTo>
                  <a:pt x="5346628" y="3117692"/>
                  <a:pt x="5152097" y="3312223"/>
                  <a:pt x="4912131" y="3312223"/>
                </a:cubicBezTo>
                <a:lnTo>
                  <a:pt x="434497" y="3312223"/>
                </a:lnTo>
                <a:cubicBezTo>
                  <a:pt x="194531" y="3312223"/>
                  <a:pt x="0" y="3117692"/>
                  <a:pt x="0" y="2877726"/>
                </a:cubicBezTo>
                <a:lnTo>
                  <a:pt x="0" y="434497"/>
                </a:lnTo>
                <a:cubicBezTo>
                  <a:pt x="0" y="194531"/>
                  <a:pt x="194531" y="0"/>
                  <a:pt x="434497" y="0"/>
                </a:cubicBezTo>
                <a:close/>
              </a:path>
            </a:pathLst>
          </a:cu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159C16-2BA7-466B-8FBA-C76C643075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87"/>
          <a:stretch>
            <a:fillRect/>
          </a:stretch>
        </p:blipFill>
        <p:spPr>
          <a:xfrm>
            <a:off x="9734550" y="1662177"/>
            <a:ext cx="5367855" cy="3312223"/>
          </a:xfrm>
          <a:custGeom>
            <a:avLst/>
            <a:gdLst>
              <a:gd name="connsiteX0" fmla="*/ 547180 w 5367855"/>
              <a:gd name="connsiteY0" fmla="*/ 0 h 3312223"/>
              <a:gd name="connsiteX1" fmla="*/ 4815807 w 5367855"/>
              <a:gd name="connsiteY1" fmla="*/ 0 h 3312223"/>
              <a:gd name="connsiteX2" fmla="*/ 5367855 w 5367855"/>
              <a:gd name="connsiteY2" fmla="*/ 552048 h 3312223"/>
              <a:gd name="connsiteX3" fmla="*/ 5367855 w 5367855"/>
              <a:gd name="connsiteY3" fmla="*/ 2760175 h 3312223"/>
              <a:gd name="connsiteX4" fmla="*/ 4815807 w 5367855"/>
              <a:gd name="connsiteY4" fmla="*/ 3312223 h 3312223"/>
              <a:gd name="connsiteX5" fmla="*/ 547180 w 5367855"/>
              <a:gd name="connsiteY5" fmla="*/ 3312223 h 3312223"/>
              <a:gd name="connsiteX6" fmla="*/ 6348 w 5367855"/>
              <a:gd name="connsiteY6" fmla="*/ 2871432 h 3312223"/>
              <a:gd name="connsiteX7" fmla="*/ 0 w 5367855"/>
              <a:gd name="connsiteY7" fmla="*/ 2808464 h 3312223"/>
              <a:gd name="connsiteX8" fmla="*/ 0 w 5367855"/>
              <a:gd name="connsiteY8" fmla="*/ 503759 h 3312223"/>
              <a:gd name="connsiteX9" fmla="*/ 6348 w 5367855"/>
              <a:gd name="connsiteY9" fmla="*/ 440791 h 3312223"/>
              <a:gd name="connsiteX10" fmla="*/ 547180 w 5367855"/>
              <a:gd name="connsiteY10" fmla="*/ 0 h 331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67855" h="3312223">
                <a:moveTo>
                  <a:pt x="547180" y="0"/>
                </a:moveTo>
                <a:lnTo>
                  <a:pt x="4815807" y="0"/>
                </a:lnTo>
                <a:cubicBezTo>
                  <a:pt x="5120695" y="0"/>
                  <a:pt x="5367855" y="247160"/>
                  <a:pt x="5367855" y="552048"/>
                </a:cubicBezTo>
                <a:lnTo>
                  <a:pt x="5367855" y="2760175"/>
                </a:lnTo>
                <a:cubicBezTo>
                  <a:pt x="5367855" y="3065063"/>
                  <a:pt x="5120695" y="3312223"/>
                  <a:pt x="4815807" y="3312223"/>
                </a:cubicBezTo>
                <a:lnTo>
                  <a:pt x="547180" y="3312223"/>
                </a:lnTo>
                <a:cubicBezTo>
                  <a:pt x="280403" y="3312223"/>
                  <a:pt x="57824" y="3122991"/>
                  <a:pt x="6348" y="2871432"/>
                </a:cubicBezTo>
                <a:lnTo>
                  <a:pt x="0" y="2808464"/>
                </a:lnTo>
                <a:lnTo>
                  <a:pt x="0" y="503759"/>
                </a:lnTo>
                <a:lnTo>
                  <a:pt x="6348" y="440791"/>
                </a:lnTo>
                <a:cubicBezTo>
                  <a:pt x="57824" y="189232"/>
                  <a:pt x="280403" y="0"/>
                  <a:pt x="547180" y="0"/>
                </a:cubicBezTo>
                <a:close/>
              </a:path>
            </a:pathLst>
          </a:cu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362C90-78A0-4A5C-94FF-D4CBC53A0E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22" b="379"/>
          <a:stretch>
            <a:fillRect/>
          </a:stretch>
        </p:blipFill>
        <p:spPr>
          <a:xfrm>
            <a:off x="9729683" y="5315175"/>
            <a:ext cx="5372723" cy="3299677"/>
          </a:xfrm>
          <a:custGeom>
            <a:avLst/>
            <a:gdLst>
              <a:gd name="connsiteX0" fmla="*/ 436505 w 5372723"/>
              <a:gd name="connsiteY0" fmla="*/ 0 h 3299677"/>
              <a:gd name="connsiteX1" fmla="*/ 4936218 w 5372723"/>
              <a:gd name="connsiteY1" fmla="*/ 0 h 3299677"/>
              <a:gd name="connsiteX2" fmla="*/ 5035557 w 5372723"/>
              <a:gd name="connsiteY2" fmla="*/ 30837 h 3299677"/>
              <a:gd name="connsiteX3" fmla="*/ 5372723 w 5372723"/>
              <a:gd name="connsiteY3" fmla="*/ 539502 h 3299677"/>
              <a:gd name="connsiteX4" fmla="*/ 5372723 w 5372723"/>
              <a:gd name="connsiteY4" fmla="*/ 2747629 h 3299677"/>
              <a:gd name="connsiteX5" fmla="*/ 4820675 w 5372723"/>
              <a:gd name="connsiteY5" fmla="*/ 3299677 h 3299677"/>
              <a:gd name="connsiteX6" fmla="*/ 552048 w 5372723"/>
              <a:gd name="connsiteY6" fmla="*/ 3299677 h 3299677"/>
              <a:gd name="connsiteX7" fmla="*/ 0 w 5372723"/>
              <a:gd name="connsiteY7" fmla="*/ 2747629 h 3299677"/>
              <a:gd name="connsiteX8" fmla="*/ 0 w 5372723"/>
              <a:gd name="connsiteY8" fmla="*/ 539502 h 3299677"/>
              <a:gd name="connsiteX9" fmla="*/ 337166 w 5372723"/>
              <a:gd name="connsiteY9" fmla="*/ 30837 h 329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2723" h="3299677">
                <a:moveTo>
                  <a:pt x="436505" y="0"/>
                </a:moveTo>
                <a:lnTo>
                  <a:pt x="4936218" y="0"/>
                </a:lnTo>
                <a:lnTo>
                  <a:pt x="5035557" y="30837"/>
                </a:lnTo>
                <a:cubicBezTo>
                  <a:pt x="5233695" y="114642"/>
                  <a:pt x="5372723" y="310836"/>
                  <a:pt x="5372723" y="539502"/>
                </a:cubicBezTo>
                <a:lnTo>
                  <a:pt x="5372723" y="2747629"/>
                </a:lnTo>
                <a:cubicBezTo>
                  <a:pt x="5372723" y="3052517"/>
                  <a:pt x="5125563" y="3299677"/>
                  <a:pt x="4820675" y="3299677"/>
                </a:cubicBezTo>
                <a:lnTo>
                  <a:pt x="552048" y="3299677"/>
                </a:lnTo>
                <a:cubicBezTo>
                  <a:pt x="247160" y="3299677"/>
                  <a:pt x="0" y="3052517"/>
                  <a:pt x="0" y="2747629"/>
                </a:cubicBezTo>
                <a:lnTo>
                  <a:pt x="0" y="539502"/>
                </a:lnTo>
                <a:cubicBezTo>
                  <a:pt x="0" y="310836"/>
                  <a:pt x="139028" y="114642"/>
                  <a:pt x="337166" y="30837"/>
                </a:cubicBezTo>
                <a:close/>
              </a:path>
            </a:pathLst>
          </a:custGeom>
        </p:spPr>
      </p:pic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C517C3F3-02C8-4859-AC2D-C7FBBDB59E17}"/>
              </a:ext>
            </a:extLst>
          </p:cNvPr>
          <p:cNvSpPr/>
          <p:nvPr/>
        </p:nvSpPr>
        <p:spPr>
          <a:xfrm>
            <a:off x="3956289" y="549236"/>
            <a:ext cx="756000" cy="720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0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FFF615D-C244-4E19-A1E6-1673F7AB5648}"/>
              </a:ext>
            </a:extLst>
          </p:cNvPr>
          <p:cNvSpPr/>
          <p:nvPr/>
        </p:nvSpPr>
        <p:spPr>
          <a:xfrm>
            <a:off x="-971550" y="-917000"/>
            <a:ext cx="3390900" cy="3390900"/>
          </a:xfrm>
          <a:prstGeom prst="roundRect">
            <a:avLst/>
          </a:prstGeom>
          <a:noFill/>
          <a:ln w="114300" cap="rnd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17507F-9825-4DDE-893A-DC669F7F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19750" y="838200"/>
            <a:ext cx="5742587" cy="3582732"/>
          </a:xfrm>
          <a:custGeom>
            <a:avLst/>
            <a:gdLst>
              <a:gd name="connsiteX0" fmla="*/ 597134 w 5742587"/>
              <a:gd name="connsiteY0" fmla="*/ 0 h 3582732"/>
              <a:gd name="connsiteX1" fmla="*/ 5145453 w 5742587"/>
              <a:gd name="connsiteY1" fmla="*/ 0 h 3582732"/>
              <a:gd name="connsiteX2" fmla="*/ 5742587 w 5742587"/>
              <a:gd name="connsiteY2" fmla="*/ 597134 h 3582732"/>
              <a:gd name="connsiteX3" fmla="*/ 5742587 w 5742587"/>
              <a:gd name="connsiteY3" fmla="*/ 2985598 h 3582732"/>
              <a:gd name="connsiteX4" fmla="*/ 5145453 w 5742587"/>
              <a:gd name="connsiteY4" fmla="*/ 3582732 h 3582732"/>
              <a:gd name="connsiteX5" fmla="*/ 597134 w 5742587"/>
              <a:gd name="connsiteY5" fmla="*/ 3582732 h 3582732"/>
              <a:gd name="connsiteX6" fmla="*/ 0 w 5742587"/>
              <a:gd name="connsiteY6" fmla="*/ 2985598 h 3582732"/>
              <a:gd name="connsiteX7" fmla="*/ 0 w 5742587"/>
              <a:gd name="connsiteY7" fmla="*/ 597134 h 3582732"/>
              <a:gd name="connsiteX8" fmla="*/ 597134 w 5742587"/>
              <a:gd name="connsiteY8" fmla="*/ 0 h 35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2587" h="3582732">
                <a:moveTo>
                  <a:pt x="597134" y="0"/>
                </a:moveTo>
                <a:lnTo>
                  <a:pt x="5145453" y="0"/>
                </a:lnTo>
                <a:cubicBezTo>
                  <a:pt x="5475241" y="0"/>
                  <a:pt x="5742587" y="267346"/>
                  <a:pt x="5742587" y="597134"/>
                </a:cubicBezTo>
                <a:lnTo>
                  <a:pt x="5742587" y="2985598"/>
                </a:lnTo>
                <a:cubicBezTo>
                  <a:pt x="5742587" y="3315386"/>
                  <a:pt x="5475241" y="3582732"/>
                  <a:pt x="5145453" y="3582732"/>
                </a:cubicBezTo>
                <a:lnTo>
                  <a:pt x="597134" y="3582732"/>
                </a:lnTo>
                <a:cubicBezTo>
                  <a:pt x="267346" y="3582732"/>
                  <a:pt x="0" y="3315386"/>
                  <a:pt x="0" y="2985598"/>
                </a:cubicBezTo>
                <a:lnTo>
                  <a:pt x="0" y="597134"/>
                </a:lnTo>
                <a:cubicBezTo>
                  <a:pt x="0" y="267346"/>
                  <a:pt x="267346" y="0"/>
                  <a:pt x="597134" y="0"/>
                </a:cubicBezTo>
                <a:close/>
              </a:path>
            </a:pathLst>
          </a:cu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48560D-3B46-49E8-A51A-82737829D0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09750" y="4792575"/>
            <a:ext cx="5829281" cy="3616654"/>
          </a:xfrm>
          <a:custGeom>
            <a:avLst/>
            <a:gdLst>
              <a:gd name="connsiteX0" fmla="*/ 603443 w 5829281"/>
              <a:gd name="connsiteY0" fmla="*/ 0 h 3616654"/>
              <a:gd name="connsiteX1" fmla="*/ 5225838 w 5829281"/>
              <a:gd name="connsiteY1" fmla="*/ 0 h 3616654"/>
              <a:gd name="connsiteX2" fmla="*/ 5829281 w 5829281"/>
              <a:gd name="connsiteY2" fmla="*/ 603443 h 3616654"/>
              <a:gd name="connsiteX3" fmla="*/ 5829281 w 5829281"/>
              <a:gd name="connsiteY3" fmla="*/ 3017142 h 3616654"/>
              <a:gd name="connsiteX4" fmla="*/ 5347453 w 5829281"/>
              <a:gd name="connsiteY4" fmla="*/ 3608325 h 3616654"/>
              <a:gd name="connsiteX5" fmla="*/ 5264833 w 5829281"/>
              <a:gd name="connsiteY5" fmla="*/ 3616654 h 3616654"/>
              <a:gd name="connsiteX6" fmla="*/ 564449 w 5829281"/>
              <a:gd name="connsiteY6" fmla="*/ 3616654 h 3616654"/>
              <a:gd name="connsiteX7" fmla="*/ 481829 w 5829281"/>
              <a:gd name="connsiteY7" fmla="*/ 3608325 h 3616654"/>
              <a:gd name="connsiteX8" fmla="*/ 0 w 5829281"/>
              <a:gd name="connsiteY8" fmla="*/ 3017142 h 3616654"/>
              <a:gd name="connsiteX9" fmla="*/ 0 w 5829281"/>
              <a:gd name="connsiteY9" fmla="*/ 603443 h 3616654"/>
              <a:gd name="connsiteX10" fmla="*/ 603443 w 5829281"/>
              <a:gd name="connsiteY10" fmla="*/ 0 h 361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29281" h="3616654">
                <a:moveTo>
                  <a:pt x="603443" y="0"/>
                </a:moveTo>
                <a:lnTo>
                  <a:pt x="5225838" y="0"/>
                </a:lnTo>
                <a:cubicBezTo>
                  <a:pt x="5559110" y="0"/>
                  <a:pt x="5829281" y="270171"/>
                  <a:pt x="5829281" y="603443"/>
                </a:cubicBezTo>
                <a:lnTo>
                  <a:pt x="5829281" y="3017142"/>
                </a:lnTo>
                <a:cubicBezTo>
                  <a:pt x="5829281" y="3308755"/>
                  <a:pt x="5622432" y="3552057"/>
                  <a:pt x="5347453" y="3608325"/>
                </a:cubicBezTo>
                <a:lnTo>
                  <a:pt x="5264833" y="3616654"/>
                </a:lnTo>
                <a:lnTo>
                  <a:pt x="564449" y="3616654"/>
                </a:lnTo>
                <a:lnTo>
                  <a:pt x="481829" y="3608325"/>
                </a:lnTo>
                <a:cubicBezTo>
                  <a:pt x="206850" y="3552057"/>
                  <a:pt x="0" y="3308755"/>
                  <a:pt x="0" y="3017142"/>
                </a:cubicBezTo>
                <a:lnTo>
                  <a:pt x="0" y="603443"/>
                </a:lnTo>
                <a:cubicBezTo>
                  <a:pt x="0" y="270171"/>
                  <a:pt x="270171" y="0"/>
                  <a:pt x="603443" y="0"/>
                </a:cubicBezTo>
                <a:close/>
              </a:path>
            </a:pathLst>
          </a:cu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78F6D3-ED40-4346-99F9-B67BA5E85F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8" b="947"/>
          <a:stretch/>
        </p:blipFill>
        <p:spPr>
          <a:xfrm>
            <a:off x="9783163" y="4826497"/>
            <a:ext cx="5742586" cy="3548811"/>
          </a:xfrm>
          <a:custGeom>
            <a:avLst/>
            <a:gdLst>
              <a:gd name="connsiteX0" fmla="*/ 406596 w 5742586"/>
              <a:gd name="connsiteY0" fmla="*/ 0 h 3548811"/>
              <a:gd name="connsiteX1" fmla="*/ 5335989 w 5742586"/>
              <a:gd name="connsiteY1" fmla="*/ 0 h 3548811"/>
              <a:gd name="connsiteX2" fmla="*/ 5377883 w 5742586"/>
              <a:gd name="connsiteY2" fmla="*/ 13005 h 3548811"/>
              <a:gd name="connsiteX3" fmla="*/ 5742586 w 5742586"/>
              <a:gd name="connsiteY3" fmla="*/ 563213 h 3548811"/>
              <a:gd name="connsiteX4" fmla="*/ 5742586 w 5742586"/>
              <a:gd name="connsiteY4" fmla="*/ 2951677 h 3548811"/>
              <a:gd name="connsiteX5" fmla="*/ 5145452 w 5742586"/>
              <a:gd name="connsiteY5" fmla="*/ 3548811 h 3548811"/>
              <a:gd name="connsiteX6" fmla="*/ 597133 w 5742586"/>
              <a:gd name="connsiteY6" fmla="*/ 3548811 h 3548811"/>
              <a:gd name="connsiteX7" fmla="*/ 12131 w 5742586"/>
              <a:gd name="connsiteY7" fmla="*/ 3072021 h 3548811"/>
              <a:gd name="connsiteX8" fmla="*/ 0 w 5742586"/>
              <a:gd name="connsiteY8" fmla="*/ 2951687 h 3548811"/>
              <a:gd name="connsiteX9" fmla="*/ 0 w 5742586"/>
              <a:gd name="connsiteY9" fmla="*/ 563204 h 3548811"/>
              <a:gd name="connsiteX10" fmla="*/ 12131 w 5742586"/>
              <a:gd name="connsiteY10" fmla="*/ 442870 h 3548811"/>
              <a:gd name="connsiteX11" fmla="*/ 364702 w 5742586"/>
              <a:gd name="connsiteY11" fmla="*/ 13005 h 354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42586" h="3548811">
                <a:moveTo>
                  <a:pt x="406596" y="0"/>
                </a:moveTo>
                <a:lnTo>
                  <a:pt x="5335989" y="0"/>
                </a:lnTo>
                <a:lnTo>
                  <a:pt x="5377883" y="13005"/>
                </a:lnTo>
                <a:cubicBezTo>
                  <a:pt x="5592204" y="103655"/>
                  <a:pt x="5742586" y="315872"/>
                  <a:pt x="5742586" y="563213"/>
                </a:cubicBezTo>
                <a:lnTo>
                  <a:pt x="5742586" y="2951677"/>
                </a:lnTo>
                <a:cubicBezTo>
                  <a:pt x="5742586" y="3281465"/>
                  <a:pt x="5475240" y="3548811"/>
                  <a:pt x="5145452" y="3548811"/>
                </a:cubicBezTo>
                <a:lnTo>
                  <a:pt x="597133" y="3548811"/>
                </a:lnTo>
                <a:cubicBezTo>
                  <a:pt x="308569" y="3548811"/>
                  <a:pt x="67811" y="3344124"/>
                  <a:pt x="12131" y="3072021"/>
                </a:cubicBezTo>
                <a:lnTo>
                  <a:pt x="0" y="2951687"/>
                </a:lnTo>
                <a:lnTo>
                  <a:pt x="0" y="563204"/>
                </a:lnTo>
                <a:lnTo>
                  <a:pt x="12131" y="442870"/>
                </a:lnTo>
                <a:cubicBezTo>
                  <a:pt x="51903" y="248510"/>
                  <a:pt x="186101" y="88547"/>
                  <a:pt x="364702" y="13005"/>
                </a:cubicBezTo>
                <a:close/>
              </a:path>
            </a:pathLst>
          </a:cu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051B967-812A-48F2-BDA7-E9BA00F47340}"/>
              </a:ext>
            </a:extLst>
          </p:cNvPr>
          <p:cNvSpPr/>
          <p:nvPr/>
        </p:nvSpPr>
        <p:spPr>
          <a:xfrm>
            <a:off x="-476250" y="-457200"/>
            <a:ext cx="2590800" cy="25908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82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160</Words>
  <Application>Microsoft Office PowerPoint</Application>
  <PresentationFormat>Произвольный</PresentationFormat>
  <Paragraphs>48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Trebuchet MS</vt:lpstr>
      <vt:lpstr>Office Theme</vt:lpstr>
      <vt:lpstr>Entangled-Tale-game</vt:lpstr>
      <vt:lpstr>Об игре</vt:lpstr>
      <vt:lpstr>Преимущества Entangled-Tale:</vt:lpstr>
      <vt:lpstr>Начало игры</vt:lpstr>
      <vt:lpstr>Локации</vt:lpstr>
      <vt:lpstr>Уровни</vt:lpstr>
      <vt:lpstr>Мини игры</vt:lpstr>
      <vt:lpstr>Комнаты боссов</vt:lpstr>
      <vt:lpstr>Презентация PowerPoint</vt:lpstr>
      <vt:lpstr>Результаты</vt:lpstr>
      <vt:lpstr>Использованные библиотеки: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Марсель Хуснуллин</cp:lastModifiedBy>
  <cp:revision>39</cp:revision>
  <cp:lastPrinted>2023-10-26T15:30:30Z</cp:lastPrinted>
  <dcterms:created xsi:type="dcterms:W3CDTF">2023-10-22T21:07:05Z</dcterms:created>
  <dcterms:modified xsi:type="dcterms:W3CDTF">2024-01-17T20:16:08Z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2023-10-22T00:00:00Z</vt:filetime>
  </property>
  <property fmtid="{D5CDD505-2E9C-101B-9397-08002B2CF9AE}" pid="5" name="Producer">
    <vt:lpwstr>Adobe PDF Library 15.0</vt:lpwstr>
  </property>
</Properties>
</file>