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5" r:id="rId5"/>
    <p:sldId id="273" r:id="rId6"/>
    <p:sldId id="274" r:id="rId7"/>
    <p:sldId id="276" r:id="rId8"/>
    <p:sldId id="277" r:id="rId9"/>
    <p:sldId id="272" r:id="rId10"/>
  </p:sldIdLst>
  <p:sldSz cx="17335500" cy="9753600"/>
  <p:notesSz cx="10234613" cy="710406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>
      <p:cViewPr varScale="1">
        <p:scale>
          <a:sx n="76" d="100"/>
          <a:sy n="76" d="100"/>
        </p:scale>
        <p:origin x="4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/>
          <a:lstStyle>
            <a:lvl1pPr algn="l">
              <a:defRPr sz="8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96804" y="0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/>
          <a:lstStyle>
            <a:lvl1pPr algn="r">
              <a:defRPr sz="800"/>
            </a:lvl1pPr>
          </a:lstStyle>
          <a:p>
            <a:fld id="{3293A0BA-AECB-4C47-AF6D-D2E6D264A104}" type="datetimeFigureOut">
              <a:rPr lang="ru-RU" smtClean="0"/>
              <a:t>08.01.2024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8516" tIns="29258" rIns="58516" bIns="2925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23462" y="3419062"/>
            <a:ext cx="8187690" cy="2796993"/>
          </a:xfrm>
          <a:prstGeom prst="rect">
            <a:avLst/>
          </a:prstGeom>
        </p:spPr>
        <p:txBody>
          <a:bodyPr vert="horz" lIns="58516" tIns="29258" rIns="58516" bIns="2925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747935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 anchor="b"/>
          <a:lstStyle>
            <a:lvl1pPr algn="l">
              <a:defRPr sz="8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96804" y="6747935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 anchor="b"/>
          <a:lstStyle>
            <a:lvl1pPr algn="r">
              <a:defRPr sz="800"/>
            </a:lvl1pPr>
          </a:lstStyle>
          <a:p>
            <a:fld id="{8315E286-1753-4A9C-BD51-66EFFE86C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8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E286-1753-4A9C-BD51-66EFFE86CD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30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31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85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1990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74"/>
                </a:lnTo>
                <a:lnTo>
                  <a:pt x="14647571" y="5998222"/>
                </a:lnTo>
                <a:lnTo>
                  <a:pt x="16220072" y="8709127"/>
                </a:lnTo>
                <a:lnTo>
                  <a:pt x="13306895" y="8709127"/>
                </a:lnTo>
                <a:lnTo>
                  <a:pt x="13240334" y="8997455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418" y="389613"/>
            <a:ext cx="1265745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562" y="3319131"/>
            <a:ext cx="7938770" cy="437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876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986972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425" dirty="0">
                <a:latin typeface="Tahoma"/>
                <a:cs typeface="Tahoma"/>
              </a:rPr>
              <a:t>Entangled-Tale-game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1D2548E-3EE1-4DE7-A461-12BB6F32A521}"/>
              </a:ext>
            </a:extLst>
          </p:cNvPr>
          <p:cNvSpPr txBox="1">
            <a:spLocks/>
          </p:cNvSpPr>
          <p:nvPr/>
        </p:nvSpPr>
        <p:spPr>
          <a:xfrm>
            <a:off x="2038350" y="4876800"/>
            <a:ext cx="9144000" cy="165576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Авторы</a:t>
            </a:r>
            <a:r>
              <a:rPr lang="en-US" sz="2400" dirty="0"/>
              <a:t>: </a:t>
            </a:r>
            <a:endParaRPr lang="ru-RU" sz="2400" dirty="0"/>
          </a:p>
          <a:p>
            <a:r>
              <a:rPr lang="ru-RU" sz="2400" dirty="0"/>
              <a:t>Крахмальников Илья</a:t>
            </a:r>
          </a:p>
          <a:p>
            <a:r>
              <a:rPr lang="ru-RU" sz="2400" dirty="0" err="1"/>
              <a:t>Хуснуллин</a:t>
            </a:r>
            <a:r>
              <a:rPr lang="ru-RU" sz="2400" dirty="0"/>
              <a:t> Марсель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ACB3D4CB-4475-4535-A2EA-B7C7BEB331D6}"/>
              </a:ext>
            </a:extLst>
          </p:cNvPr>
          <p:cNvSpPr/>
          <p:nvPr/>
        </p:nvSpPr>
        <p:spPr>
          <a:xfrm>
            <a:off x="-31750" y="0"/>
            <a:ext cx="5765800" cy="9752330"/>
          </a:xfrm>
          <a:custGeom>
            <a:avLst/>
            <a:gdLst/>
            <a:ahLst/>
            <a:cxnLst/>
            <a:rect l="l" t="t" r="r" b="b"/>
            <a:pathLst>
              <a:path w="5765800" h="9752330">
                <a:moveTo>
                  <a:pt x="5765292" y="0"/>
                </a:moveTo>
                <a:lnTo>
                  <a:pt x="0" y="0"/>
                </a:lnTo>
                <a:lnTo>
                  <a:pt x="0" y="9752076"/>
                </a:lnTo>
                <a:lnTo>
                  <a:pt x="5765292" y="9752076"/>
                </a:lnTo>
                <a:lnTo>
                  <a:pt x="576529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05D8A54-4739-4EF3-B10B-DEC8230C31F0}"/>
              </a:ext>
            </a:extLst>
          </p:cNvPr>
          <p:cNvSpPr/>
          <p:nvPr/>
        </p:nvSpPr>
        <p:spPr>
          <a:xfrm>
            <a:off x="1592200" y="3829240"/>
            <a:ext cx="2723515" cy="2722245"/>
          </a:xfrm>
          <a:custGeom>
            <a:avLst/>
            <a:gdLst/>
            <a:ahLst/>
            <a:cxnLst/>
            <a:rect l="l" t="t" r="r" b="b"/>
            <a:pathLst>
              <a:path w="2723515" h="2722245">
                <a:moveTo>
                  <a:pt x="1361694" y="0"/>
                </a:moveTo>
                <a:lnTo>
                  <a:pt x="1313889" y="822"/>
                </a:lnTo>
                <a:lnTo>
                  <a:pt x="1266498" y="3273"/>
                </a:lnTo>
                <a:lnTo>
                  <a:pt x="1219547" y="7325"/>
                </a:lnTo>
                <a:lnTo>
                  <a:pt x="1173065" y="12951"/>
                </a:lnTo>
                <a:lnTo>
                  <a:pt x="1127077" y="20124"/>
                </a:lnTo>
                <a:lnTo>
                  <a:pt x="1081611" y="28818"/>
                </a:lnTo>
                <a:lnTo>
                  <a:pt x="1036694" y="39004"/>
                </a:lnTo>
                <a:lnTo>
                  <a:pt x="992352" y="50656"/>
                </a:lnTo>
                <a:lnTo>
                  <a:pt x="948613" y="63747"/>
                </a:lnTo>
                <a:lnTo>
                  <a:pt x="905504" y="78250"/>
                </a:lnTo>
                <a:lnTo>
                  <a:pt x="863052" y="94139"/>
                </a:lnTo>
                <a:lnTo>
                  <a:pt x="821284" y="111385"/>
                </a:lnTo>
                <a:lnTo>
                  <a:pt x="780227" y="129963"/>
                </a:lnTo>
                <a:lnTo>
                  <a:pt x="739907" y="149845"/>
                </a:lnTo>
                <a:lnTo>
                  <a:pt x="700352" y="171004"/>
                </a:lnTo>
                <a:lnTo>
                  <a:pt x="661589" y="193413"/>
                </a:lnTo>
                <a:lnTo>
                  <a:pt x="623645" y="217045"/>
                </a:lnTo>
                <a:lnTo>
                  <a:pt x="586546" y="241874"/>
                </a:lnTo>
                <a:lnTo>
                  <a:pt x="550321" y="267872"/>
                </a:lnTo>
                <a:lnTo>
                  <a:pt x="514995" y="295012"/>
                </a:lnTo>
                <a:lnTo>
                  <a:pt x="480596" y="323267"/>
                </a:lnTo>
                <a:lnTo>
                  <a:pt x="447151" y="352610"/>
                </a:lnTo>
                <a:lnTo>
                  <a:pt x="414686" y="383015"/>
                </a:lnTo>
                <a:lnTo>
                  <a:pt x="383230" y="414453"/>
                </a:lnTo>
                <a:lnTo>
                  <a:pt x="352808" y="446900"/>
                </a:lnTo>
                <a:lnTo>
                  <a:pt x="323448" y="480326"/>
                </a:lnTo>
                <a:lnTo>
                  <a:pt x="295177" y="514706"/>
                </a:lnTo>
                <a:lnTo>
                  <a:pt x="268022" y="550012"/>
                </a:lnTo>
                <a:lnTo>
                  <a:pt x="242010" y="586217"/>
                </a:lnTo>
                <a:lnTo>
                  <a:pt x="217167" y="623295"/>
                </a:lnTo>
                <a:lnTo>
                  <a:pt x="193522" y="661218"/>
                </a:lnTo>
                <a:lnTo>
                  <a:pt x="171100" y="699959"/>
                </a:lnTo>
                <a:lnTo>
                  <a:pt x="149929" y="739492"/>
                </a:lnTo>
                <a:lnTo>
                  <a:pt x="130036" y="779789"/>
                </a:lnTo>
                <a:lnTo>
                  <a:pt x="111448" y="820824"/>
                </a:lnTo>
                <a:lnTo>
                  <a:pt x="94192" y="862569"/>
                </a:lnTo>
                <a:lnTo>
                  <a:pt x="78294" y="904997"/>
                </a:lnTo>
                <a:lnTo>
                  <a:pt x="63783" y="948082"/>
                </a:lnTo>
                <a:lnTo>
                  <a:pt x="50684" y="991796"/>
                </a:lnTo>
                <a:lnTo>
                  <a:pt x="39026" y="1036113"/>
                </a:lnTo>
                <a:lnTo>
                  <a:pt x="28834" y="1081005"/>
                </a:lnTo>
                <a:lnTo>
                  <a:pt x="20136" y="1126446"/>
                </a:lnTo>
                <a:lnTo>
                  <a:pt x="12959" y="1172408"/>
                </a:lnTo>
                <a:lnTo>
                  <a:pt x="7330" y="1218864"/>
                </a:lnTo>
                <a:lnTo>
                  <a:pt x="3275" y="1265789"/>
                </a:lnTo>
                <a:lnTo>
                  <a:pt x="823" y="1313153"/>
                </a:lnTo>
                <a:lnTo>
                  <a:pt x="0" y="1360931"/>
                </a:lnTo>
                <a:lnTo>
                  <a:pt x="823" y="1408710"/>
                </a:lnTo>
                <a:lnTo>
                  <a:pt x="3275" y="1456074"/>
                </a:lnTo>
                <a:lnTo>
                  <a:pt x="7330" y="1502999"/>
                </a:lnTo>
                <a:lnTo>
                  <a:pt x="12959" y="1549455"/>
                </a:lnTo>
                <a:lnTo>
                  <a:pt x="20136" y="1595417"/>
                </a:lnTo>
                <a:lnTo>
                  <a:pt x="28834" y="1640858"/>
                </a:lnTo>
                <a:lnTo>
                  <a:pt x="39026" y="1685750"/>
                </a:lnTo>
                <a:lnTo>
                  <a:pt x="50684" y="1730067"/>
                </a:lnTo>
                <a:lnTo>
                  <a:pt x="63783" y="1773781"/>
                </a:lnTo>
                <a:lnTo>
                  <a:pt x="78294" y="1816866"/>
                </a:lnTo>
                <a:lnTo>
                  <a:pt x="94192" y="1859294"/>
                </a:lnTo>
                <a:lnTo>
                  <a:pt x="111448" y="1901039"/>
                </a:lnTo>
                <a:lnTo>
                  <a:pt x="130036" y="1942074"/>
                </a:lnTo>
                <a:lnTo>
                  <a:pt x="149929" y="1982371"/>
                </a:lnTo>
                <a:lnTo>
                  <a:pt x="171100" y="2021904"/>
                </a:lnTo>
                <a:lnTo>
                  <a:pt x="193522" y="2060645"/>
                </a:lnTo>
                <a:lnTo>
                  <a:pt x="217167" y="2098568"/>
                </a:lnTo>
                <a:lnTo>
                  <a:pt x="242010" y="2135646"/>
                </a:lnTo>
                <a:lnTo>
                  <a:pt x="268022" y="2171851"/>
                </a:lnTo>
                <a:lnTo>
                  <a:pt x="295177" y="2207157"/>
                </a:lnTo>
                <a:lnTo>
                  <a:pt x="323448" y="2241537"/>
                </a:lnTo>
                <a:lnTo>
                  <a:pt x="352808" y="2274963"/>
                </a:lnTo>
                <a:lnTo>
                  <a:pt x="383230" y="2307410"/>
                </a:lnTo>
                <a:lnTo>
                  <a:pt x="414686" y="2338848"/>
                </a:lnTo>
                <a:lnTo>
                  <a:pt x="447151" y="2369253"/>
                </a:lnTo>
                <a:lnTo>
                  <a:pt x="480596" y="2398596"/>
                </a:lnTo>
                <a:lnTo>
                  <a:pt x="514995" y="2426851"/>
                </a:lnTo>
                <a:lnTo>
                  <a:pt x="550321" y="2453991"/>
                </a:lnTo>
                <a:lnTo>
                  <a:pt x="586546" y="2479989"/>
                </a:lnTo>
                <a:lnTo>
                  <a:pt x="623645" y="2504818"/>
                </a:lnTo>
                <a:lnTo>
                  <a:pt x="661589" y="2528450"/>
                </a:lnTo>
                <a:lnTo>
                  <a:pt x="700352" y="2550859"/>
                </a:lnTo>
                <a:lnTo>
                  <a:pt x="739907" y="2572018"/>
                </a:lnTo>
                <a:lnTo>
                  <a:pt x="780227" y="2591900"/>
                </a:lnTo>
                <a:lnTo>
                  <a:pt x="821284" y="2610478"/>
                </a:lnTo>
                <a:lnTo>
                  <a:pt x="863052" y="2627724"/>
                </a:lnTo>
                <a:lnTo>
                  <a:pt x="905504" y="2643613"/>
                </a:lnTo>
                <a:lnTo>
                  <a:pt x="948613" y="2658116"/>
                </a:lnTo>
                <a:lnTo>
                  <a:pt x="992352" y="2671207"/>
                </a:lnTo>
                <a:lnTo>
                  <a:pt x="1036694" y="2682859"/>
                </a:lnTo>
                <a:lnTo>
                  <a:pt x="1081611" y="2693045"/>
                </a:lnTo>
                <a:lnTo>
                  <a:pt x="1127077" y="2701739"/>
                </a:lnTo>
                <a:lnTo>
                  <a:pt x="1173065" y="2708912"/>
                </a:lnTo>
                <a:lnTo>
                  <a:pt x="1219547" y="2714538"/>
                </a:lnTo>
                <a:lnTo>
                  <a:pt x="1266498" y="2718590"/>
                </a:lnTo>
                <a:lnTo>
                  <a:pt x="1313889" y="2721041"/>
                </a:lnTo>
                <a:lnTo>
                  <a:pt x="1361694" y="2721863"/>
                </a:lnTo>
                <a:lnTo>
                  <a:pt x="1409498" y="2721041"/>
                </a:lnTo>
                <a:lnTo>
                  <a:pt x="1456889" y="2718590"/>
                </a:lnTo>
                <a:lnTo>
                  <a:pt x="1503840" y="2714538"/>
                </a:lnTo>
                <a:lnTo>
                  <a:pt x="1550322" y="2708912"/>
                </a:lnTo>
                <a:lnTo>
                  <a:pt x="1596310" y="2701739"/>
                </a:lnTo>
                <a:lnTo>
                  <a:pt x="1641776" y="2693045"/>
                </a:lnTo>
                <a:lnTo>
                  <a:pt x="1686693" y="2682859"/>
                </a:lnTo>
                <a:lnTo>
                  <a:pt x="1731035" y="2671207"/>
                </a:lnTo>
                <a:lnTo>
                  <a:pt x="1774774" y="2658116"/>
                </a:lnTo>
                <a:lnTo>
                  <a:pt x="1817883" y="2643613"/>
                </a:lnTo>
                <a:lnTo>
                  <a:pt x="1860335" y="2627724"/>
                </a:lnTo>
                <a:lnTo>
                  <a:pt x="1902103" y="2610478"/>
                </a:lnTo>
                <a:lnTo>
                  <a:pt x="1943160" y="2591900"/>
                </a:lnTo>
                <a:lnTo>
                  <a:pt x="1983480" y="2572018"/>
                </a:lnTo>
                <a:lnTo>
                  <a:pt x="2023035" y="2550859"/>
                </a:lnTo>
                <a:lnTo>
                  <a:pt x="2061798" y="2528450"/>
                </a:lnTo>
                <a:lnTo>
                  <a:pt x="2099742" y="2504818"/>
                </a:lnTo>
                <a:lnTo>
                  <a:pt x="2136841" y="2479989"/>
                </a:lnTo>
                <a:lnTo>
                  <a:pt x="2173066" y="2453991"/>
                </a:lnTo>
                <a:lnTo>
                  <a:pt x="2208392" y="2426851"/>
                </a:lnTo>
                <a:lnTo>
                  <a:pt x="2242791" y="2398596"/>
                </a:lnTo>
                <a:lnTo>
                  <a:pt x="2276236" y="2369253"/>
                </a:lnTo>
                <a:lnTo>
                  <a:pt x="2308701" y="2338848"/>
                </a:lnTo>
                <a:lnTo>
                  <a:pt x="2340157" y="2307410"/>
                </a:lnTo>
                <a:lnTo>
                  <a:pt x="2370579" y="2274963"/>
                </a:lnTo>
                <a:lnTo>
                  <a:pt x="2399939" y="2241537"/>
                </a:lnTo>
                <a:lnTo>
                  <a:pt x="2428210" y="2207157"/>
                </a:lnTo>
                <a:lnTo>
                  <a:pt x="2455365" y="2171851"/>
                </a:lnTo>
                <a:lnTo>
                  <a:pt x="2481377" y="2135646"/>
                </a:lnTo>
                <a:lnTo>
                  <a:pt x="2506220" y="2098568"/>
                </a:lnTo>
                <a:lnTo>
                  <a:pt x="2529865" y="2060645"/>
                </a:lnTo>
                <a:lnTo>
                  <a:pt x="2552287" y="2021904"/>
                </a:lnTo>
                <a:lnTo>
                  <a:pt x="2573458" y="1982371"/>
                </a:lnTo>
                <a:lnTo>
                  <a:pt x="2593351" y="1942074"/>
                </a:lnTo>
                <a:lnTo>
                  <a:pt x="2611939" y="1901039"/>
                </a:lnTo>
                <a:lnTo>
                  <a:pt x="2629195" y="1859294"/>
                </a:lnTo>
                <a:lnTo>
                  <a:pt x="2645093" y="1816866"/>
                </a:lnTo>
                <a:lnTo>
                  <a:pt x="2659604" y="1773781"/>
                </a:lnTo>
                <a:lnTo>
                  <a:pt x="2672703" y="1730067"/>
                </a:lnTo>
                <a:lnTo>
                  <a:pt x="2684361" y="1685750"/>
                </a:lnTo>
                <a:lnTo>
                  <a:pt x="2694553" y="1640858"/>
                </a:lnTo>
                <a:lnTo>
                  <a:pt x="2703251" y="1595417"/>
                </a:lnTo>
                <a:lnTo>
                  <a:pt x="2710428" y="1549455"/>
                </a:lnTo>
                <a:lnTo>
                  <a:pt x="2716057" y="1502999"/>
                </a:lnTo>
                <a:lnTo>
                  <a:pt x="2720112" y="1456074"/>
                </a:lnTo>
                <a:lnTo>
                  <a:pt x="2722564" y="1408710"/>
                </a:lnTo>
                <a:lnTo>
                  <a:pt x="2723388" y="1360931"/>
                </a:lnTo>
                <a:lnTo>
                  <a:pt x="2722564" y="1313153"/>
                </a:lnTo>
                <a:lnTo>
                  <a:pt x="2720112" y="1265789"/>
                </a:lnTo>
                <a:lnTo>
                  <a:pt x="2716057" y="1218864"/>
                </a:lnTo>
                <a:lnTo>
                  <a:pt x="2710428" y="1172408"/>
                </a:lnTo>
                <a:lnTo>
                  <a:pt x="2703251" y="1126446"/>
                </a:lnTo>
                <a:lnTo>
                  <a:pt x="2694553" y="1081005"/>
                </a:lnTo>
                <a:lnTo>
                  <a:pt x="2684361" y="1036113"/>
                </a:lnTo>
                <a:lnTo>
                  <a:pt x="2672703" y="991796"/>
                </a:lnTo>
                <a:lnTo>
                  <a:pt x="2659604" y="948082"/>
                </a:lnTo>
                <a:lnTo>
                  <a:pt x="2645093" y="904997"/>
                </a:lnTo>
                <a:lnTo>
                  <a:pt x="2629195" y="862569"/>
                </a:lnTo>
                <a:lnTo>
                  <a:pt x="2611939" y="820824"/>
                </a:lnTo>
                <a:lnTo>
                  <a:pt x="2593351" y="779789"/>
                </a:lnTo>
                <a:lnTo>
                  <a:pt x="2573458" y="739492"/>
                </a:lnTo>
                <a:lnTo>
                  <a:pt x="2552287" y="699959"/>
                </a:lnTo>
                <a:lnTo>
                  <a:pt x="2529865" y="661218"/>
                </a:lnTo>
                <a:lnTo>
                  <a:pt x="2506220" y="623295"/>
                </a:lnTo>
                <a:lnTo>
                  <a:pt x="2481377" y="586217"/>
                </a:lnTo>
                <a:lnTo>
                  <a:pt x="2455365" y="550012"/>
                </a:lnTo>
                <a:lnTo>
                  <a:pt x="2428210" y="514706"/>
                </a:lnTo>
                <a:lnTo>
                  <a:pt x="2399939" y="480326"/>
                </a:lnTo>
                <a:lnTo>
                  <a:pt x="2370579" y="446900"/>
                </a:lnTo>
                <a:lnTo>
                  <a:pt x="2340157" y="414453"/>
                </a:lnTo>
                <a:lnTo>
                  <a:pt x="2308701" y="383015"/>
                </a:lnTo>
                <a:lnTo>
                  <a:pt x="2276236" y="352610"/>
                </a:lnTo>
                <a:lnTo>
                  <a:pt x="2242791" y="323267"/>
                </a:lnTo>
                <a:lnTo>
                  <a:pt x="2208392" y="295012"/>
                </a:lnTo>
                <a:lnTo>
                  <a:pt x="2173066" y="267872"/>
                </a:lnTo>
                <a:lnTo>
                  <a:pt x="2136841" y="241874"/>
                </a:lnTo>
                <a:lnTo>
                  <a:pt x="2099742" y="217045"/>
                </a:lnTo>
                <a:lnTo>
                  <a:pt x="2061798" y="193413"/>
                </a:lnTo>
                <a:lnTo>
                  <a:pt x="2023035" y="171004"/>
                </a:lnTo>
                <a:lnTo>
                  <a:pt x="1983480" y="149845"/>
                </a:lnTo>
                <a:lnTo>
                  <a:pt x="1943160" y="129963"/>
                </a:lnTo>
                <a:lnTo>
                  <a:pt x="1902103" y="111385"/>
                </a:lnTo>
                <a:lnTo>
                  <a:pt x="1860335" y="94139"/>
                </a:lnTo>
                <a:lnTo>
                  <a:pt x="1817883" y="78250"/>
                </a:lnTo>
                <a:lnTo>
                  <a:pt x="1774774" y="63747"/>
                </a:lnTo>
                <a:lnTo>
                  <a:pt x="1731035" y="50656"/>
                </a:lnTo>
                <a:lnTo>
                  <a:pt x="1686693" y="39004"/>
                </a:lnTo>
                <a:lnTo>
                  <a:pt x="1641776" y="28818"/>
                </a:lnTo>
                <a:lnTo>
                  <a:pt x="1596310" y="20124"/>
                </a:lnTo>
                <a:lnTo>
                  <a:pt x="1550322" y="12951"/>
                </a:lnTo>
                <a:lnTo>
                  <a:pt x="1503840" y="7325"/>
                </a:lnTo>
                <a:lnTo>
                  <a:pt x="1456889" y="3273"/>
                </a:lnTo>
                <a:lnTo>
                  <a:pt x="1409498" y="822"/>
                </a:lnTo>
                <a:lnTo>
                  <a:pt x="1361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550" y="389613"/>
            <a:ext cx="126574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sz="4400" spc="-300" dirty="0"/>
              <a:t>Об игре</a:t>
            </a:r>
            <a:endParaRPr sz="4400" spc="-300" dirty="0"/>
          </a:p>
        </p:txBody>
      </p:sp>
      <p:sp>
        <p:nvSpPr>
          <p:cNvPr id="6" name="object 6"/>
          <p:cNvSpPr txBox="1"/>
          <p:nvPr/>
        </p:nvSpPr>
        <p:spPr>
          <a:xfrm>
            <a:off x="6434137" y="4276344"/>
            <a:ext cx="9309163" cy="2593017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4150" spc="-275" dirty="0">
                <a:latin typeface="Trebuchet MS"/>
                <a:cs typeface="Trebuchet MS"/>
              </a:rPr>
              <a:t>›</a:t>
            </a:r>
            <a:r>
              <a:rPr sz="4150" spc="385" dirty="0">
                <a:latin typeface="Trebuchet MS"/>
                <a:cs typeface="Trebuchet MS"/>
              </a:rPr>
              <a:t> </a:t>
            </a:r>
            <a:r>
              <a:rPr lang="ru-RU" sz="3600" spc="90" dirty="0">
                <a:latin typeface="Trebuchet MS"/>
                <a:cs typeface="Trebuchet MS"/>
              </a:rPr>
              <a:t>Уникальный сюжет</a:t>
            </a:r>
            <a:endParaRPr lang="ru-RU" sz="3600" dirty="0">
              <a:latin typeface="Trebuchet MS"/>
              <a:cs typeface="Trebuchet MS"/>
            </a:endParaRPr>
          </a:p>
          <a:p>
            <a:pPr marL="12700">
              <a:lnSpc>
                <a:spcPts val="4925"/>
              </a:lnSpc>
              <a:spcBef>
                <a:spcPts val="1739"/>
              </a:spcBef>
            </a:pPr>
            <a:r>
              <a:rPr lang="ru-RU" sz="4150" spc="-275" dirty="0">
                <a:latin typeface="Trebuchet MS"/>
                <a:cs typeface="Trebuchet MS"/>
              </a:rPr>
              <a:t>›</a:t>
            </a:r>
            <a:r>
              <a:rPr lang="ru-RU" sz="4150" spc="350" dirty="0">
                <a:latin typeface="Trebuchet MS"/>
                <a:cs typeface="Trebuchet MS"/>
              </a:rPr>
              <a:t> </a:t>
            </a:r>
            <a:r>
              <a:rPr lang="ru-RU" sz="3600" spc="90" dirty="0">
                <a:latin typeface="Trebuchet MS"/>
                <a:cs typeface="Trebuchet MS"/>
              </a:rPr>
              <a:t>Приятная атмосфера</a:t>
            </a:r>
            <a:endParaRPr lang="ru-RU" sz="3600" dirty="0">
              <a:latin typeface="Trebuchet MS"/>
              <a:cs typeface="Trebuchet MS"/>
            </a:endParaRP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sz="4150" spc="-275" dirty="0">
                <a:latin typeface="Trebuchet MS"/>
                <a:cs typeface="Trebuchet MS"/>
              </a:rPr>
              <a:t>›</a:t>
            </a:r>
            <a:r>
              <a:rPr sz="4150" spc="330" dirty="0">
                <a:latin typeface="Trebuchet MS"/>
                <a:cs typeface="Trebuchet MS"/>
              </a:rPr>
              <a:t> </a:t>
            </a:r>
            <a:r>
              <a:rPr lang="ru-RU" sz="3600" spc="90" dirty="0">
                <a:latin typeface="Trebuchet MS"/>
                <a:cs typeface="Trebuchet MS"/>
              </a:rPr>
              <a:t>Для всех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63D1862-D379-478B-B2AE-4AFA608FDEB2}"/>
              </a:ext>
            </a:extLst>
          </p:cNvPr>
          <p:cNvSpPr txBox="1"/>
          <p:nvPr/>
        </p:nvSpPr>
        <p:spPr>
          <a:xfrm>
            <a:off x="6610350" y="1104957"/>
            <a:ext cx="9309163" cy="2451952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Entangled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-</a:t>
            </a: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Tale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-</a:t>
            </a: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game</a:t>
            </a:r>
            <a:r>
              <a:rPr lang="ru-RU" sz="3600" dirty="0">
                <a:latin typeface="Trebuchet MS" panose="020B0603020202020204" pitchFamily="34" charset="0"/>
                <a:ea typeface="Calibri" panose="020F0502020204030204" pitchFamily="34" charset="0"/>
              </a:rPr>
              <a:t> – компьютерная игра,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имеющая интересную и продуманную сюжетную линию, учащая быстрее мыслить и развивающая навыки мышления</a:t>
            </a:r>
            <a:endParaRPr sz="3600"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1550" y="389613"/>
            <a:ext cx="69462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Начало игры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680D57-6D67-4F1F-B496-E7234CDF89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638800"/>
            <a:ext cx="6019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C45D96-AEE8-48ED-8BCC-554682FF84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28800"/>
            <a:ext cx="6019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0590D25-FD33-42B2-8511-F648EB865B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61400" y="2857500"/>
            <a:ext cx="73914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5974" y="549236"/>
            <a:ext cx="694626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Локации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1CCDBD-790D-4B6C-A700-F55DB25C1B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2550" y="2832004"/>
            <a:ext cx="6858000" cy="40895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3ED350-1B7C-46DE-9C65-567D03EDC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2832004"/>
            <a:ext cx="6553200" cy="4089591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C6C3B4F5-65BD-4AB8-B725-CBEC4B18D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62350" y="72390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1 Локация</a:t>
            </a:r>
            <a:endParaRPr lang="en-US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A85F8C2A-F6EA-4F5A-A4AB-BD20C96DC676}"/>
              </a:ext>
            </a:extLst>
          </p:cNvPr>
          <p:cNvSpPr txBox="1">
            <a:spLocks/>
          </p:cNvSpPr>
          <p:nvPr/>
        </p:nvSpPr>
        <p:spPr>
          <a:xfrm>
            <a:off x="11258550" y="7193835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2 Локация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0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4618" y="508000"/>
            <a:ext cx="69462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Уровни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1607F1-3D43-435B-85DC-B42DD0C6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905000"/>
            <a:ext cx="4781550" cy="29869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8888F0-F327-447D-8A45-2A796FABD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150" y="1905000"/>
            <a:ext cx="4796115" cy="29869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4A7F03-133F-4E17-9EA4-ECE2FCE3C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" y="5557660"/>
            <a:ext cx="4781550" cy="3002646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AF00C004-37A6-4C86-A56C-A44AF83DD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6550" y="5005739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1</a:t>
            </a:r>
            <a:r>
              <a:rPr lang="en-US" sz="2750" dirty="0"/>
              <a:t> Act - </a:t>
            </a:r>
            <a:r>
              <a:rPr lang="ru-RU" sz="2750" dirty="0"/>
              <a:t>Подземелье</a:t>
            </a:r>
            <a:endParaRPr lang="en-US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E2ADB694-9D4F-4FC8-8D2B-C047DF7525E3}"/>
              </a:ext>
            </a:extLst>
          </p:cNvPr>
          <p:cNvSpPr txBox="1">
            <a:spLocks/>
          </p:cNvSpPr>
          <p:nvPr/>
        </p:nvSpPr>
        <p:spPr>
          <a:xfrm>
            <a:off x="9810750" y="5003269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2 </a:t>
            </a:r>
            <a:r>
              <a:rPr lang="en-US" sz="2750" dirty="0"/>
              <a:t>Act - </a:t>
            </a:r>
            <a:r>
              <a:rPr lang="ru-RU" sz="2750" dirty="0"/>
              <a:t>Волшебный лес</a:t>
            </a:r>
            <a:endParaRPr lang="en-US" dirty="0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E4E1F9F-3663-439A-A2C6-46C6ADE2C0E7}"/>
              </a:ext>
            </a:extLst>
          </p:cNvPr>
          <p:cNvSpPr txBox="1">
            <a:spLocks/>
          </p:cNvSpPr>
          <p:nvPr/>
        </p:nvSpPr>
        <p:spPr>
          <a:xfrm>
            <a:off x="3314700" y="869352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en-US" sz="2750" dirty="0"/>
              <a:t>3 Act - </a:t>
            </a:r>
            <a:r>
              <a:rPr lang="ru-RU" sz="2750" dirty="0"/>
              <a:t>Небеса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0FBF18-F72C-4250-AE53-F945DBDFA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4765" y="5554589"/>
            <a:ext cx="4781550" cy="3005717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CC6BDE35-D134-472B-ADAF-D807DE6B4AC5}"/>
              </a:ext>
            </a:extLst>
          </p:cNvPr>
          <p:cNvSpPr txBox="1">
            <a:spLocks/>
          </p:cNvSpPr>
          <p:nvPr/>
        </p:nvSpPr>
        <p:spPr>
          <a:xfrm>
            <a:off x="11258550" y="869352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Меню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39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5974" y="549236"/>
            <a:ext cx="694626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Мини игры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DF90BA-9C47-4C83-8A41-A8B12ABA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71600"/>
            <a:ext cx="5867400" cy="3658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125C64-3A99-4580-9B03-14B80894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5524637"/>
            <a:ext cx="5867400" cy="36708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66DD37-6F3D-4EEC-866E-6190DB39F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00" y="1367003"/>
            <a:ext cx="5867400" cy="36634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52F1B6-D2EB-4037-8EA7-A7F1ADB42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0" y="5559795"/>
            <a:ext cx="5861050" cy="3660405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4D5A5491-809A-423A-AE96-A1F2D31A562F}"/>
              </a:ext>
            </a:extLst>
          </p:cNvPr>
          <p:cNvSpPr txBox="1">
            <a:spLocks/>
          </p:cNvSpPr>
          <p:nvPr/>
        </p:nvSpPr>
        <p:spPr>
          <a:xfrm>
            <a:off x="3111502" y="50292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Отклонись от букв</a:t>
            </a:r>
            <a:endParaRPr lang="en-US" dirty="0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5CAD5D0C-8438-4C1E-8887-7C865F145D0D}"/>
              </a:ext>
            </a:extLst>
          </p:cNvPr>
          <p:cNvSpPr txBox="1">
            <a:spLocks/>
          </p:cNvSpPr>
          <p:nvPr/>
        </p:nvSpPr>
        <p:spPr>
          <a:xfrm>
            <a:off x="10782300" y="50292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Лабиринт</a:t>
            </a:r>
            <a:endParaRPr lang="en-US" dirty="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5A534781-336A-47B7-B378-71FEAE253651}"/>
              </a:ext>
            </a:extLst>
          </p:cNvPr>
          <p:cNvSpPr txBox="1">
            <a:spLocks/>
          </p:cNvSpPr>
          <p:nvPr/>
        </p:nvSpPr>
        <p:spPr>
          <a:xfrm>
            <a:off x="3943350" y="92202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Что это?</a:t>
            </a:r>
            <a:endParaRPr lang="en-US" dirty="0"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A0A10F7F-50F2-4B36-9814-A1A3F6292517}"/>
              </a:ext>
            </a:extLst>
          </p:cNvPr>
          <p:cNvSpPr txBox="1">
            <a:spLocks/>
          </p:cNvSpPr>
          <p:nvPr/>
        </p:nvSpPr>
        <p:spPr>
          <a:xfrm>
            <a:off x="10496550" y="92202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Собери яблоки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8082" y="549236"/>
            <a:ext cx="76841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Боссы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46298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53150" y="685800"/>
            <a:ext cx="76841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Результаты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7952BD-D57C-4274-8692-CDEA283453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8750" y="1710503"/>
            <a:ext cx="55626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BD4A5F-98FA-406D-8789-74C919D53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0" y="5605415"/>
            <a:ext cx="5073650" cy="32141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72FE8C-DA89-4B95-8E59-21D77311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5582812"/>
            <a:ext cx="5174705" cy="32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0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92098"/>
            <a:ext cx="17049750" cy="8460485"/>
            <a:chOff x="0" y="1685543"/>
            <a:chExt cx="10262997" cy="8067040"/>
          </a:xfrm>
        </p:grpSpPr>
        <p:sp>
          <p:nvSpPr>
            <p:cNvPr id="5" name="object 5"/>
            <p:cNvSpPr/>
            <p:nvPr/>
          </p:nvSpPr>
          <p:spPr>
            <a:xfrm>
              <a:off x="8668512" y="4376927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8"/>
                  </a:lnTo>
                  <a:lnTo>
                    <a:pt x="1543698" y="5375148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3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3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2"/>
                  </a:lnTo>
                  <a:lnTo>
                    <a:pt x="8668508" y="8066532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1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7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2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7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5950" y="3949065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0" dirty="0">
                <a:latin typeface="Tahoma"/>
                <a:cs typeface="Tahoma"/>
              </a:rPr>
              <a:t>Спасибо</a:t>
            </a:r>
            <a:endParaRPr sz="6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6000" dirty="0">
                <a:latin typeface="Tahoma"/>
                <a:cs typeface="Tahoma"/>
              </a:rPr>
              <a:t>за</a:t>
            </a:r>
            <a:r>
              <a:rPr sz="6000" spc="-625" dirty="0">
                <a:latin typeface="Tahoma"/>
                <a:cs typeface="Tahoma"/>
              </a:rPr>
              <a:t> </a:t>
            </a:r>
            <a:r>
              <a:rPr sz="6000" spc="110" dirty="0">
                <a:latin typeface="Tahoma"/>
                <a:cs typeface="Tahoma"/>
              </a:rPr>
              <a:t>внимание!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22" name="object 9">
            <a:extLst>
              <a:ext uri="{FF2B5EF4-FFF2-40B4-BE49-F238E27FC236}">
                <a16:creationId xmlns:a16="http://schemas.microsoft.com/office/drawing/2014/main" id="{B06F2A34-0361-4DFF-B49B-16655FF27D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5" y="331979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00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89</Words>
  <Application>Microsoft Office PowerPoint</Application>
  <PresentationFormat>Произвольный</PresentationFormat>
  <Paragraphs>36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Tahoma</vt:lpstr>
      <vt:lpstr>Trebuchet MS</vt:lpstr>
      <vt:lpstr>Office Theme</vt:lpstr>
      <vt:lpstr>Entangled-Tale-game</vt:lpstr>
      <vt:lpstr>Об игре</vt:lpstr>
      <vt:lpstr>Начало игры</vt:lpstr>
      <vt:lpstr>Локации</vt:lpstr>
      <vt:lpstr>Уровни</vt:lpstr>
      <vt:lpstr>Мини игры</vt:lpstr>
      <vt:lpstr>Боссы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Илья Крахмальников</cp:lastModifiedBy>
  <cp:revision>35</cp:revision>
  <cp:lastPrinted>2023-10-26T15:30:30Z</cp:lastPrinted>
  <dcterms:created xsi:type="dcterms:W3CDTF">2023-10-22T21:07:05Z</dcterms:created>
  <dcterms:modified xsi:type="dcterms:W3CDTF">2024-01-08T17:05:05Z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2023-10-22T00:00:00Z</vt:filetime>
  </property>
  <property fmtid="{D5CDD505-2E9C-101B-9397-08002B2CF9AE}" pid="5" name="Producer">
    <vt:lpwstr>Adobe PDF Library 15.0</vt:lpwstr>
  </property>
</Properties>
</file>