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75" r:id="rId5"/>
    <p:sldId id="273" r:id="rId6"/>
    <p:sldId id="274" r:id="rId7"/>
    <p:sldId id="278" r:id="rId8"/>
    <p:sldId id="276" r:id="rId9"/>
    <p:sldId id="277" r:id="rId10"/>
    <p:sldId id="272" r:id="rId11"/>
  </p:sldIdLst>
  <p:sldSz cx="17335500" cy="9753600"/>
  <p:notesSz cx="10234613" cy="710406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88" autoAdjust="0"/>
    <p:restoredTop sz="94660"/>
  </p:normalViewPr>
  <p:slideViewPr>
    <p:cSldViewPr>
      <p:cViewPr varScale="1">
        <p:scale>
          <a:sx n="76" d="100"/>
          <a:sy n="76" d="100"/>
        </p:scale>
        <p:origin x="480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796804" y="0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/>
          <a:lstStyle>
            <a:lvl1pPr algn="r">
              <a:defRPr sz="800"/>
            </a:lvl1pPr>
          </a:lstStyle>
          <a:p>
            <a:fld id="{3293A0BA-AECB-4C47-AF6D-D2E6D264A104}" type="datetimeFigureOut">
              <a:rPr lang="ru-RU" smtClean="0"/>
              <a:t>14.01.2024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986088" y="887413"/>
            <a:ext cx="42624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58516" tIns="29258" rIns="58516" bIns="29258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023462" y="3419062"/>
            <a:ext cx="8187690" cy="2796993"/>
          </a:xfrm>
          <a:prstGeom prst="rect">
            <a:avLst/>
          </a:prstGeom>
        </p:spPr>
        <p:txBody>
          <a:bodyPr vert="horz" lIns="58516" tIns="29258" rIns="58516" bIns="2925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6747935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 anchor="b"/>
          <a:lstStyle>
            <a:lvl1pPr algn="l">
              <a:defRPr sz="8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796804" y="6747935"/>
            <a:ext cx="4434999" cy="356128"/>
          </a:xfrm>
          <a:prstGeom prst="rect">
            <a:avLst/>
          </a:prstGeom>
        </p:spPr>
        <p:txBody>
          <a:bodyPr vert="horz" lIns="58516" tIns="29258" rIns="58516" bIns="29258" rtlCol="0" anchor="b"/>
          <a:lstStyle>
            <a:lvl1pPr algn="r">
              <a:defRPr sz="800"/>
            </a:lvl1pPr>
          </a:lstStyle>
          <a:p>
            <a:fld id="{8315E286-1753-4A9C-BD51-66EFFE86CD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844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301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51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15E286-1753-4A9C-BD51-66EFFE86CD7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035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00638" y="3023616"/>
            <a:ext cx="14740573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01277" y="5462016"/>
            <a:ext cx="12139295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67092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931053" y="2243328"/>
            <a:ext cx="7543705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307569" y="5998463"/>
            <a:ext cx="2912745" cy="2711450"/>
          </a:xfrm>
          <a:custGeom>
            <a:avLst/>
            <a:gdLst/>
            <a:ahLst/>
            <a:cxnLst/>
            <a:rect l="l" t="t" r="r" b="b"/>
            <a:pathLst>
              <a:path w="2912744" h="2711450">
                <a:moveTo>
                  <a:pt x="1340307" y="0"/>
                </a:moveTo>
                <a:lnTo>
                  <a:pt x="1202563" y="175323"/>
                </a:lnTo>
                <a:lnTo>
                  <a:pt x="1172896" y="215293"/>
                </a:lnTo>
                <a:lnTo>
                  <a:pt x="1143503" y="255476"/>
                </a:lnTo>
                <a:lnTo>
                  <a:pt x="1114385" y="295872"/>
                </a:lnTo>
                <a:lnTo>
                  <a:pt x="1085543" y="336480"/>
                </a:lnTo>
                <a:lnTo>
                  <a:pt x="1056978" y="377297"/>
                </a:lnTo>
                <a:lnTo>
                  <a:pt x="1028692" y="418322"/>
                </a:lnTo>
                <a:lnTo>
                  <a:pt x="1000686" y="459555"/>
                </a:lnTo>
                <a:lnTo>
                  <a:pt x="972962" y="500993"/>
                </a:lnTo>
                <a:lnTo>
                  <a:pt x="945521" y="542635"/>
                </a:lnTo>
                <a:lnTo>
                  <a:pt x="918364" y="584480"/>
                </a:lnTo>
                <a:lnTo>
                  <a:pt x="891493" y="626527"/>
                </a:lnTo>
                <a:lnTo>
                  <a:pt x="864909" y="668774"/>
                </a:lnTo>
                <a:lnTo>
                  <a:pt x="838614" y="711220"/>
                </a:lnTo>
                <a:lnTo>
                  <a:pt x="812608" y="753863"/>
                </a:lnTo>
                <a:lnTo>
                  <a:pt x="786894" y="796702"/>
                </a:lnTo>
                <a:lnTo>
                  <a:pt x="761472" y="839735"/>
                </a:lnTo>
                <a:lnTo>
                  <a:pt x="736344" y="882962"/>
                </a:lnTo>
                <a:lnTo>
                  <a:pt x="711512" y="926381"/>
                </a:lnTo>
                <a:lnTo>
                  <a:pt x="686976" y="969990"/>
                </a:lnTo>
                <a:lnTo>
                  <a:pt x="662738" y="1013789"/>
                </a:lnTo>
                <a:lnTo>
                  <a:pt x="638800" y="1057775"/>
                </a:lnTo>
                <a:lnTo>
                  <a:pt x="615163" y="1101948"/>
                </a:lnTo>
                <a:lnTo>
                  <a:pt x="591828" y="1146305"/>
                </a:lnTo>
                <a:lnTo>
                  <a:pt x="568796" y="1190846"/>
                </a:lnTo>
                <a:lnTo>
                  <a:pt x="546070" y="1235570"/>
                </a:lnTo>
                <a:lnTo>
                  <a:pt x="523650" y="1280474"/>
                </a:lnTo>
                <a:lnTo>
                  <a:pt x="501538" y="1325558"/>
                </a:lnTo>
                <a:lnTo>
                  <a:pt x="479734" y="1370820"/>
                </a:lnTo>
                <a:lnTo>
                  <a:pt x="458242" y="1416258"/>
                </a:lnTo>
                <a:lnTo>
                  <a:pt x="437061" y="1461872"/>
                </a:lnTo>
                <a:lnTo>
                  <a:pt x="416193" y="1507660"/>
                </a:lnTo>
                <a:lnTo>
                  <a:pt x="395640" y="1553621"/>
                </a:lnTo>
                <a:lnTo>
                  <a:pt x="375404" y="1599752"/>
                </a:lnTo>
                <a:lnTo>
                  <a:pt x="355484" y="1646054"/>
                </a:lnTo>
                <a:lnTo>
                  <a:pt x="335883" y="1692524"/>
                </a:lnTo>
                <a:lnTo>
                  <a:pt x="316603" y="1739162"/>
                </a:lnTo>
                <a:lnTo>
                  <a:pt x="297644" y="1785964"/>
                </a:lnTo>
                <a:lnTo>
                  <a:pt x="279007" y="1832932"/>
                </a:lnTo>
                <a:lnTo>
                  <a:pt x="260695" y="1880062"/>
                </a:lnTo>
                <a:lnTo>
                  <a:pt x="242709" y="1927354"/>
                </a:lnTo>
                <a:lnTo>
                  <a:pt x="225050" y="1974806"/>
                </a:lnTo>
                <a:lnTo>
                  <a:pt x="207719" y="2022417"/>
                </a:lnTo>
                <a:lnTo>
                  <a:pt x="190718" y="2070186"/>
                </a:lnTo>
                <a:lnTo>
                  <a:pt x="174048" y="2118110"/>
                </a:lnTo>
                <a:lnTo>
                  <a:pt x="157710" y="2166189"/>
                </a:lnTo>
                <a:lnTo>
                  <a:pt x="141707" y="2214422"/>
                </a:lnTo>
                <a:lnTo>
                  <a:pt x="126039" y="2262806"/>
                </a:lnTo>
                <a:lnTo>
                  <a:pt x="110707" y="2311342"/>
                </a:lnTo>
                <a:lnTo>
                  <a:pt x="95714" y="2360026"/>
                </a:lnTo>
                <a:lnTo>
                  <a:pt x="81059" y="2408858"/>
                </a:lnTo>
                <a:lnTo>
                  <a:pt x="66746" y="2457837"/>
                </a:lnTo>
                <a:lnTo>
                  <a:pt x="52775" y="2506961"/>
                </a:lnTo>
                <a:lnTo>
                  <a:pt x="39147" y="2556228"/>
                </a:lnTo>
                <a:lnTo>
                  <a:pt x="25865" y="2605638"/>
                </a:lnTo>
                <a:lnTo>
                  <a:pt x="12928" y="2655189"/>
                </a:lnTo>
                <a:lnTo>
                  <a:pt x="0" y="2711196"/>
                </a:lnTo>
                <a:lnTo>
                  <a:pt x="2912364" y="2711196"/>
                </a:lnTo>
                <a:lnTo>
                  <a:pt x="1340307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4647151" y="5998362"/>
                </a:moveTo>
                <a:lnTo>
                  <a:pt x="11168431" y="0"/>
                </a:lnTo>
                <a:lnTo>
                  <a:pt x="0" y="0"/>
                </a:lnTo>
                <a:lnTo>
                  <a:pt x="0" y="8709660"/>
                </a:lnTo>
                <a:lnTo>
                  <a:pt x="13306552" y="8709660"/>
                </a:lnTo>
                <a:lnTo>
                  <a:pt x="13319468" y="8653653"/>
                </a:lnTo>
                <a:lnTo>
                  <a:pt x="13332409" y="8604110"/>
                </a:lnTo>
                <a:lnTo>
                  <a:pt x="13345694" y="8554695"/>
                </a:lnTo>
                <a:lnTo>
                  <a:pt x="13359333" y="8505431"/>
                </a:lnTo>
                <a:lnTo>
                  <a:pt x="13373303" y="8456295"/>
                </a:lnTo>
                <a:lnTo>
                  <a:pt x="13387616" y="8407324"/>
                </a:lnTo>
                <a:lnTo>
                  <a:pt x="13402285" y="8358479"/>
                </a:lnTo>
                <a:lnTo>
                  <a:pt x="13417283" y="8309800"/>
                </a:lnTo>
                <a:lnTo>
                  <a:pt x="13432612" y="8261261"/>
                </a:lnTo>
                <a:lnTo>
                  <a:pt x="13448284" y="8212874"/>
                </a:lnTo>
                <a:lnTo>
                  <a:pt x="13464299" y="8164639"/>
                </a:lnTo>
                <a:lnTo>
                  <a:pt x="13480631" y="8116557"/>
                </a:lnTo>
                <a:lnTo>
                  <a:pt x="13497306" y="8068627"/>
                </a:lnTo>
                <a:lnTo>
                  <a:pt x="13514311" y="8020863"/>
                </a:lnTo>
                <a:lnTo>
                  <a:pt x="13531647" y="7973250"/>
                </a:lnTo>
                <a:lnTo>
                  <a:pt x="13549313" y="7925790"/>
                </a:lnTo>
                <a:lnTo>
                  <a:pt x="13567309" y="7878508"/>
                </a:lnTo>
                <a:lnTo>
                  <a:pt x="13585622" y="7831366"/>
                </a:lnTo>
                <a:lnTo>
                  <a:pt x="13604266" y="7784401"/>
                </a:lnTo>
                <a:lnTo>
                  <a:pt x="13623227" y="7737602"/>
                </a:lnTo>
                <a:lnTo>
                  <a:pt x="13642505" y="7690955"/>
                </a:lnTo>
                <a:lnTo>
                  <a:pt x="13662114" y="7644485"/>
                </a:lnTo>
                <a:lnTo>
                  <a:pt x="13682040" y="7598181"/>
                </a:lnTo>
                <a:lnTo>
                  <a:pt x="13702284" y="7552055"/>
                </a:lnTo>
                <a:lnTo>
                  <a:pt x="13722833" y="7506081"/>
                </a:lnTo>
                <a:lnTo>
                  <a:pt x="13743712" y="7460297"/>
                </a:lnTo>
                <a:lnTo>
                  <a:pt x="13764895" y="7414679"/>
                </a:lnTo>
                <a:lnTo>
                  <a:pt x="13786396" y="7369238"/>
                </a:lnTo>
                <a:lnTo>
                  <a:pt x="13808202" y="7323976"/>
                </a:lnTo>
                <a:lnTo>
                  <a:pt x="13830313" y="7278891"/>
                </a:lnTo>
                <a:lnTo>
                  <a:pt x="13852741" y="7233983"/>
                </a:lnTo>
                <a:lnTo>
                  <a:pt x="13875474" y="7189267"/>
                </a:lnTo>
                <a:lnTo>
                  <a:pt x="13898512" y="7144715"/>
                </a:lnTo>
                <a:lnTo>
                  <a:pt x="13921854" y="7100367"/>
                </a:lnTo>
                <a:lnTo>
                  <a:pt x="13945489" y="7056183"/>
                </a:lnTo>
                <a:lnTo>
                  <a:pt x="13969441" y="7012203"/>
                </a:lnTo>
                <a:lnTo>
                  <a:pt x="13993686" y="6968401"/>
                </a:lnTo>
                <a:lnTo>
                  <a:pt x="14018222" y="6924789"/>
                </a:lnTo>
                <a:lnTo>
                  <a:pt x="14043063" y="6881368"/>
                </a:lnTo>
                <a:lnTo>
                  <a:pt x="14068197" y="6838137"/>
                </a:lnTo>
                <a:lnTo>
                  <a:pt x="14093622" y="6795109"/>
                </a:lnTo>
                <a:lnTo>
                  <a:pt x="14119339" y="6752260"/>
                </a:lnTo>
                <a:lnTo>
                  <a:pt x="14145349" y="6709626"/>
                </a:lnTo>
                <a:lnTo>
                  <a:pt x="14171651" y="6667170"/>
                </a:lnTo>
                <a:lnTo>
                  <a:pt x="14198245" y="6624929"/>
                </a:lnTo>
                <a:lnTo>
                  <a:pt x="14225118" y="6582880"/>
                </a:lnTo>
                <a:lnTo>
                  <a:pt x="14252283" y="6541033"/>
                </a:lnTo>
                <a:lnTo>
                  <a:pt x="14279728" y="6499390"/>
                </a:lnTo>
                <a:lnTo>
                  <a:pt x="14307465" y="6457950"/>
                </a:lnTo>
                <a:lnTo>
                  <a:pt x="14335481" y="6416713"/>
                </a:lnTo>
                <a:lnTo>
                  <a:pt x="14363764" y="6375679"/>
                </a:lnTo>
                <a:lnTo>
                  <a:pt x="14392339" y="6334861"/>
                </a:lnTo>
                <a:lnTo>
                  <a:pt x="14421193" y="6294259"/>
                </a:lnTo>
                <a:lnTo>
                  <a:pt x="14450314" y="6253861"/>
                </a:lnTo>
                <a:lnTo>
                  <a:pt x="14479715" y="6213678"/>
                </a:lnTo>
                <a:lnTo>
                  <a:pt x="14509382" y="6173698"/>
                </a:lnTo>
                <a:lnTo>
                  <a:pt x="14647151" y="5998362"/>
                </a:lnTo>
                <a:close/>
              </a:path>
              <a:path w="17337405" h="9752330">
                <a:moveTo>
                  <a:pt x="17337012" y="3919867"/>
                </a:moveTo>
                <a:lnTo>
                  <a:pt x="17215536" y="3974947"/>
                </a:lnTo>
                <a:lnTo>
                  <a:pt x="17127690" y="4016527"/>
                </a:lnTo>
                <a:lnTo>
                  <a:pt x="17040505" y="4059275"/>
                </a:lnTo>
                <a:lnTo>
                  <a:pt x="16953992" y="4103166"/>
                </a:lnTo>
                <a:lnTo>
                  <a:pt x="16868166" y="4148188"/>
                </a:lnTo>
                <a:lnTo>
                  <a:pt x="16783025" y="4194352"/>
                </a:lnTo>
                <a:lnTo>
                  <a:pt x="16698595" y="4241635"/>
                </a:lnTo>
                <a:lnTo>
                  <a:pt x="16614877" y="4290022"/>
                </a:lnTo>
                <a:lnTo>
                  <a:pt x="16531882" y="4339501"/>
                </a:lnTo>
                <a:lnTo>
                  <a:pt x="16449624" y="4390085"/>
                </a:lnTo>
                <a:lnTo>
                  <a:pt x="16368103" y="4441736"/>
                </a:lnTo>
                <a:lnTo>
                  <a:pt x="16287331" y="4494454"/>
                </a:lnTo>
                <a:lnTo>
                  <a:pt x="16207334" y="4548238"/>
                </a:lnTo>
                <a:lnTo>
                  <a:pt x="16128099" y="4603064"/>
                </a:lnTo>
                <a:lnTo>
                  <a:pt x="16088779" y="4630877"/>
                </a:lnTo>
                <a:lnTo>
                  <a:pt x="16049651" y="4658931"/>
                </a:lnTo>
                <a:lnTo>
                  <a:pt x="16010725" y="4687252"/>
                </a:lnTo>
                <a:lnTo>
                  <a:pt x="15971990" y="4715840"/>
                </a:lnTo>
                <a:lnTo>
                  <a:pt x="15933471" y="4744669"/>
                </a:lnTo>
                <a:lnTo>
                  <a:pt x="15895142" y="4773752"/>
                </a:lnTo>
                <a:lnTo>
                  <a:pt x="15857017" y="4803089"/>
                </a:lnTo>
                <a:lnTo>
                  <a:pt x="15819108" y="4832680"/>
                </a:lnTo>
                <a:lnTo>
                  <a:pt x="15781389" y="4862525"/>
                </a:lnTo>
                <a:lnTo>
                  <a:pt x="15743885" y="4892611"/>
                </a:lnTo>
                <a:lnTo>
                  <a:pt x="15706586" y="4922939"/>
                </a:lnTo>
                <a:lnTo>
                  <a:pt x="15669502" y="4953520"/>
                </a:lnTo>
                <a:lnTo>
                  <a:pt x="15632621" y="4984356"/>
                </a:lnTo>
                <a:lnTo>
                  <a:pt x="15595956" y="5015420"/>
                </a:lnTo>
                <a:lnTo>
                  <a:pt x="15559507" y="5046738"/>
                </a:lnTo>
                <a:lnTo>
                  <a:pt x="15523274" y="5078285"/>
                </a:lnTo>
                <a:lnTo>
                  <a:pt x="15487244" y="5110073"/>
                </a:lnTo>
                <a:lnTo>
                  <a:pt x="15451443" y="5142115"/>
                </a:lnTo>
                <a:lnTo>
                  <a:pt x="15415857" y="5174373"/>
                </a:lnTo>
                <a:lnTo>
                  <a:pt x="15380488" y="5206885"/>
                </a:lnTo>
                <a:lnTo>
                  <a:pt x="15345334" y="5239626"/>
                </a:lnTo>
                <a:lnTo>
                  <a:pt x="15310409" y="5272595"/>
                </a:lnTo>
                <a:lnTo>
                  <a:pt x="15275713" y="5305806"/>
                </a:lnTo>
                <a:lnTo>
                  <a:pt x="15241232" y="5339245"/>
                </a:lnTo>
                <a:lnTo>
                  <a:pt x="15206980" y="5372913"/>
                </a:lnTo>
                <a:lnTo>
                  <a:pt x="15172957" y="5406809"/>
                </a:lnTo>
                <a:lnTo>
                  <a:pt x="15139150" y="5440934"/>
                </a:lnTo>
                <a:lnTo>
                  <a:pt x="15105583" y="5475275"/>
                </a:lnTo>
                <a:lnTo>
                  <a:pt x="15072246" y="5509857"/>
                </a:lnTo>
                <a:lnTo>
                  <a:pt x="15039137" y="5544655"/>
                </a:lnTo>
                <a:lnTo>
                  <a:pt x="15006269" y="5579669"/>
                </a:lnTo>
                <a:lnTo>
                  <a:pt x="14973630" y="5614911"/>
                </a:lnTo>
                <a:lnTo>
                  <a:pt x="14941220" y="5650382"/>
                </a:lnTo>
                <a:lnTo>
                  <a:pt x="14909064" y="5686056"/>
                </a:lnTo>
                <a:lnTo>
                  <a:pt x="14877136" y="5721959"/>
                </a:lnTo>
                <a:lnTo>
                  <a:pt x="14845437" y="5758065"/>
                </a:lnTo>
                <a:lnTo>
                  <a:pt x="14813991" y="5794400"/>
                </a:lnTo>
                <a:lnTo>
                  <a:pt x="14782788" y="5830951"/>
                </a:lnTo>
                <a:lnTo>
                  <a:pt x="14751825" y="5867705"/>
                </a:lnTo>
                <a:lnTo>
                  <a:pt x="14721104" y="5904674"/>
                </a:lnTo>
                <a:lnTo>
                  <a:pt x="14647571" y="5998222"/>
                </a:lnTo>
                <a:lnTo>
                  <a:pt x="16220072" y="8709127"/>
                </a:lnTo>
                <a:lnTo>
                  <a:pt x="13306895" y="8709127"/>
                </a:lnTo>
                <a:lnTo>
                  <a:pt x="13240334" y="8997455"/>
                </a:lnTo>
                <a:lnTo>
                  <a:pt x="13230339" y="9047150"/>
                </a:lnTo>
                <a:lnTo>
                  <a:pt x="13220700" y="9096972"/>
                </a:lnTo>
                <a:lnTo>
                  <a:pt x="13211416" y="9146934"/>
                </a:lnTo>
                <a:lnTo>
                  <a:pt x="13202463" y="9196997"/>
                </a:lnTo>
                <a:lnTo>
                  <a:pt x="13193878" y="9247187"/>
                </a:lnTo>
                <a:lnTo>
                  <a:pt x="13185635" y="9297505"/>
                </a:lnTo>
                <a:lnTo>
                  <a:pt x="13177736" y="9347924"/>
                </a:lnTo>
                <a:lnTo>
                  <a:pt x="13170205" y="9398470"/>
                </a:lnTo>
                <a:lnTo>
                  <a:pt x="13163017" y="9449130"/>
                </a:lnTo>
                <a:lnTo>
                  <a:pt x="13156197" y="9499905"/>
                </a:lnTo>
                <a:lnTo>
                  <a:pt x="13149720" y="9550794"/>
                </a:lnTo>
                <a:lnTo>
                  <a:pt x="13143611" y="9601784"/>
                </a:lnTo>
                <a:lnTo>
                  <a:pt x="13137858" y="9652889"/>
                </a:lnTo>
                <a:lnTo>
                  <a:pt x="13132473" y="9704108"/>
                </a:lnTo>
                <a:lnTo>
                  <a:pt x="13127774" y="9752076"/>
                </a:lnTo>
                <a:lnTo>
                  <a:pt x="17337012" y="9752076"/>
                </a:lnTo>
                <a:lnTo>
                  <a:pt x="17337012" y="39198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4418" y="389613"/>
            <a:ext cx="1265745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562" y="3319131"/>
            <a:ext cx="7938770" cy="437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896229" y="9070848"/>
            <a:ext cx="5549392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67092" y="9070848"/>
            <a:ext cx="398862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411638" y="9179119"/>
            <a:ext cx="287655" cy="239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0822" y="3819779"/>
            <a:ext cx="9869728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000" spc="425" dirty="0">
                <a:latin typeface="Tahoma"/>
                <a:cs typeface="Tahoma"/>
              </a:rPr>
              <a:t>Entangled-Tale-game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716" y="332232"/>
            <a:ext cx="2729483" cy="960119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41D2548E-3EE1-4DE7-A461-12BB6F32A521}"/>
              </a:ext>
            </a:extLst>
          </p:cNvPr>
          <p:cNvSpPr txBox="1">
            <a:spLocks/>
          </p:cNvSpPr>
          <p:nvPr/>
        </p:nvSpPr>
        <p:spPr>
          <a:xfrm>
            <a:off x="2038350" y="4876800"/>
            <a:ext cx="9144000" cy="1655762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Авторы</a:t>
            </a:r>
            <a:r>
              <a:rPr lang="en-US" sz="2400" dirty="0"/>
              <a:t>: </a:t>
            </a:r>
            <a:endParaRPr lang="ru-RU" sz="2400" dirty="0"/>
          </a:p>
          <a:p>
            <a:r>
              <a:rPr lang="ru-RU" sz="2400" dirty="0"/>
              <a:t>Крахмальников Илья</a:t>
            </a:r>
          </a:p>
          <a:p>
            <a:r>
              <a:rPr lang="ru-RU" sz="2400" dirty="0" err="1"/>
              <a:t>Хуснуллин</a:t>
            </a:r>
            <a:r>
              <a:rPr lang="ru-RU" sz="2400" dirty="0"/>
              <a:t> Марсель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7337405" cy="9752330"/>
          </a:xfrm>
          <a:custGeom>
            <a:avLst/>
            <a:gdLst/>
            <a:ahLst/>
            <a:cxnLst/>
            <a:rect l="l" t="t" r="r" b="b"/>
            <a:pathLst>
              <a:path w="17337405" h="9752330">
                <a:moveTo>
                  <a:pt x="17337024" y="0"/>
                </a:moveTo>
                <a:lnTo>
                  <a:pt x="0" y="0"/>
                </a:lnTo>
                <a:lnTo>
                  <a:pt x="0" y="9752076"/>
                </a:lnTo>
                <a:lnTo>
                  <a:pt x="17337024" y="9752076"/>
                </a:lnTo>
                <a:lnTo>
                  <a:pt x="17337024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1292098"/>
            <a:ext cx="17049750" cy="8460485"/>
            <a:chOff x="0" y="1685543"/>
            <a:chExt cx="10262997" cy="8067040"/>
          </a:xfrm>
        </p:grpSpPr>
        <p:sp>
          <p:nvSpPr>
            <p:cNvPr id="5" name="object 5"/>
            <p:cNvSpPr/>
            <p:nvPr/>
          </p:nvSpPr>
          <p:spPr>
            <a:xfrm>
              <a:off x="8668512" y="4376927"/>
              <a:ext cx="1594485" cy="5375275"/>
            </a:xfrm>
            <a:custGeom>
              <a:avLst/>
              <a:gdLst/>
              <a:ahLst/>
              <a:cxnLst/>
              <a:rect l="l" t="t" r="r" b="b"/>
              <a:pathLst>
                <a:path w="1594484" h="5375275">
                  <a:moveTo>
                    <a:pt x="0" y="0"/>
                  </a:moveTo>
                  <a:lnTo>
                    <a:pt x="0" y="5375148"/>
                  </a:lnTo>
                  <a:lnTo>
                    <a:pt x="1543698" y="5375148"/>
                  </a:lnTo>
                  <a:lnTo>
                    <a:pt x="1553217" y="5290870"/>
                  </a:lnTo>
                  <a:lnTo>
                    <a:pt x="1558446" y="5240078"/>
                  </a:lnTo>
                  <a:lnTo>
                    <a:pt x="1563323" y="5189181"/>
                  </a:lnTo>
                  <a:lnTo>
                    <a:pt x="1567847" y="5138182"/>
                  </a:lnTo>
                  <a:lnTo>
                    <a:pt x="1572016" y="5087082"/>
                  </a:lnTo>
                  <a:lnTo>
                    <a:pt x="1575828" y="5035882"/>
                  </a:lnTo>
                  <a:lnTo>
                    <a:pt x="1579284" y="4984584"/>
                  </a:lnTo>
                  <a:lnTo>
                    <a:pt x="1582381" y="4933188"/>
                  </a:lnTo>
                  <a:lnTo>
                    <a:pt x="1585118" y="4881695"/>
                  </a:lnTo>
                  <a:lnTo>
                    <a:pt x="1587495" y="4830108"/>
                  </a:lnTo>
                  <a:lnTo>
                    <a:pt x="1589509" y="4778427"/>
                  </a:lnTo>
                  <a:lnTo>
                    <a:pt x="1591160" y="4726654"/>
                  </a:lnTo>
                  <a:lnTo>
                    <a:pt x="1592446" y="4674789"/>
                  </a:lnTo>
                  <a:lnTo>
                    <a:pt x="1593366" y="4622834"/>
                  </a:lnTo>
                  <a:lnTo>
                    <a:pt x="1593919" y="4570791"/>
                  </a:lnTo>
                  <a:lnTo>
                    <a:pt x="1594103" y="4518660"/>
                  </a:lnTo>
                  <a:lnTo>
                    <a:pt x="1593919" y="4466528"/>
                  </a:lnTo>
                  <a:lnTo>
                    <a:pt x="1593366" y="4414485"/>
                  </a:lnTo>
                  <a:lnTo>
                    <a:pt x="1592446" y="4362530"/>
                  </a:lnTo>
                  <a:lnTo>
                    <a:pt x="1591160" y="4310665"/>
                  </a:lnTo>
                  <a:lnTo>
                    <a:pt x="1589509" y="4258892"/>
                  </a:lnTo>
                  <a:lnTo>
                    <a:pt x="1587495" y="4207211"/>
                  </a:lnTo>
                  <a:lnTo>
                    <a:pt x="1585118" y="4155624"/>
                  </a:lnTo>
                  <a:lnTo>
                    <a:pt x="1582381" y="4104131"/>
                  </a:lnTo>
                  <a:lnTo>
                    <a:pt x="1579284" y="4052735"/>
                  </a:lnTo>
                  <a:lnTo>
                    <a:pt x="1575828" y="4001437"/>
                  </a:lnTo>
                  <a:lnTo>
                    <a:pt x="1572016" y="3950237"/>
                  </a:lnTo>
                  <a:lnTo>
                    <a:pt x="1567847" y="3899137"/>
                  </a:lnTo>
                  <a:lnTo>
                    <a:pt x="1563323" y="3848138"/>
                  </a:lnTo>
                  <a:lnTo>
                    <a:pt x="1558446" y="3797241"/>
                  </a:lnTo>
                  <a:lnTo>
                    <a:pt x="1553217" y="3746449"/>
                  </a:lnTo>
                  <a:lnTo>
                    <a:pt x="1547636" y="3695761"/>
                  </a:lnTo>
                  <a:lnTo>
                    <a:pt x="1541706" y="3645179"/>
                  </a:lnTo>
                  <a:lnTo>
                    <a:pt x="1535427" y="3594704"/>
                  </a:lnTo>
                  <a:lnTo>
                    <a:pt x="1528801" y="3544338"/>
                  </a:lnTo>
                  <a:lnTo>
                    <a:pt x="1521828" y="3494082"/>
                  </a:lnTo>
                  <a:lnTo>
                    <a:pt x="1514511" y="3443937"/>
                  </a:lnTo>
                  <a:lnTo>
                    <a:pt x="1506850" y="3393905"/>
                  </a:lnTo>
                  <a:lnTo>
                    <a:pt x="1498847" y="3343985"/>
                  </a:lnTo>
                  <a:lnTo>
                    <a:pt x="1490503" y="3294181"/>
                  </a:lnTo>
                  <a:lnTo>
                    <a:pt x="1481818" y="3244492"/>
                  </a:lnTo>
                  <a:lnTo>
                    <a:pt x="1472795" y="3194921"/>
                  </a:lnTo>
                  <a:lnTo>
                    <a:pt x="1463435" y="3145468"/>
                  </a:lnTo>
                  <a:lnTo>
                    <a:pt x="1453738" y="3096135"/>
                  </a:lnTo>
                  <a:lnTo>
                    <a:pt x="1443706" y="3046923"/>
                  </a:lnTo>
                  <a:lnTo>
                    <a:pt x="1433341" y="2997834"/>
                  </a:lnTo>
                  <a:lnTo>
                    <a:pt x="1422643" y="2948867"/>
                  </a:lnTo>
                  <a:lnTo>
                    <a:pt x="1411614" y="2900025"/>
                  </a:lnTo>
                  <a:lnTo>
                    <a:pt x="1400255" y="2851309"/>
                  </a:lnTo>
                  <a:lnTo>
                    <a:pt x="1388567" y="2802721"/>
                  </a:lnTo>
                  <a:lnTo>
                    <a:pt x="1376551" y="2754260"/>
                  </a:lnTo>
                  <a:lnTo>
                    <a:pt x="1364210" y="2705929"/>
                  </a:lnTo>
                  <a:lnTo>
                    <a:pt x="1351543" y="2657730"/>
                  </a:lnTo>
                  <a:lnTo>
                    <a:pt x="1338552" y="2609662"/>
                  </a:lnTo>
                  <a:lnTo>
                    <a:pt x="1325239" y="2561727"/>
                  </a:lnTo>
                  <a:lnTo>
                    <a:pt x="1311604" y="2513927"/>
                  </a:lnTo>
                  <a:lnTo>
                    <a:pt x="1297649" y="2466263"/>
                  </a:lnTo>
                  <a:lnTo>
                    <a:pt x="1283375" y="2418736"/>
                  </a:lnTo>
                  <a:lnTo>
                    <a:pt x="1268784" y="2371347"/>
                  </a:lnTo>
                  <a:lnTo>
                    <a:pt x="1253876" y="2324098"/>
                  </a:lnTo>
                  <a:lnTo>
                    <a:pt x="1238653" y="2276989"/>
                  </a:lnTo>
                  <a:lnTo>
                    <a:pt x="1223117" y="2230022"/>
                  </a:lnTo>
                  <a:lnTo>
                    <a:pt x="1207267" y="2183199"/>
                  </a:lnTo>
                  <a:lnTo>
                    <a:pt x="1191106" y="2136520"/>
                  </a:lnTo>
                  <a:lnTo>
                    <a:pt x="1174635" y="2089987"/>
                  </a:lnTo>
                  <a:lnTo>
                    <a:pt x="1157855" y="2043600"/>
                  </a:lnTo>
                  <a:lnTo>
                    <a:pt x="1140767" y="1997362"/>
                  </a:lnTo>
                  <a:lnTo>
                    <a:pt x="1123372" y="1951274"/>
                  </a:lnTo>
                  <a:lnTo>
                    <a:pt x="1105672" y="1905335"/>
                  </a:lnTo>
                  <a:lnTo>
                    <a:pt x="1087669" y="1859549"/>
                  </a:lnTo>
                  <a:lnTo>
                    <a:pt x="1069362" y="1813916"/>
                  </a:lnTo>
                  <a:lnTo>
                    <a:pt x="1050754" y="1768437"/>
                  </a:lnTo>
                  <a:lnTo>
                    <a:pt x="1031845" y="1723114"/>
                  </a:lnTo>
                  <a:lnTo>
                    <a:pt x="1012638" y="1677948"/>
                  </a:lnTo>
                  <a:lnTo>
                    <a:pt x="993133" y="1632939"/>
                  </a:lnTo>
                  <a:lnTo>
                    <a:pt x="973331" y="1588090"/>
                  </a:lnTo>
                  <a:lnTo>
                    <a:pt x="953233" y="1543402"/>
                  </a:lnTo>
                  <a:lnTo>
                    <a:pt x="932842" y="1498875"/>
                  </a:lnTo>
                  <a:lnTo>
                    <a:pt x="912157" y="1454511"/>
                  </a:lnTo>
                  <a:lnTo>
                    <a:pt x="891181" y="1410312"/>
                  </a:lnTo>
                  <a:lnTo>
                    <a:pt x="869915" y="1366278"/>
                  </a:lnTo>
                  <a:lnTo>
                    <a:pt x="848359" y="1322411"/>
                  </a:lnTo>
                  <a:lnTo>
                    <a:pt x="826516" y="1278712"/>
                  </a:lnTo>
                  <a:lnTo>
                    <a:pt x="804385" y="1235181"/>
                  </a:lnTo>
                  <a:lnTo>
                    <a:pt x="781970" y="1191822"/>
                  </a:lnTo>
                  <a:lnTo>
                    <a:pt x="759270" y="1148634"/>
                  </a:lnTo>
                  <a:lnTo>
                    <a:pt x="736287" y="1105619"/>
                  </a:lnTo>
                  <a:lnTo>
                    <a:pt x="713022" y="1062778"/>
                  </a:lnTo>
                  <a:lnTo>
                    <a:pt x="689477" y="1020112"/>
                  </a:lnTo>
                  <a:lnTo>
                    <a:pt x="665652" y="977623"/>
                  </a:lnTo>
                  <a:lnTo>
                    <a:pt x="641550" y="935312"/>
                  </a:lnTo>
                  <a:lnTo>
                    <a:pt x="617170" y="893180"/>
                  </a:lnTo>
                  <a:lnTo>
                    <a:pt x="592515" y="851229"/>
                  </a:lnTo>
                  <a:lnTo>
                    <a:pt x="567586" y="809459"/>
                  </a:lnTo>
                  <a:lnTo>
                    <a:pt x="542384" y="767871"/>
                  </a:lnTo>
                  <a:lnTo>
                    <a:pt x="516909" y="726468"/>
                  </a:lnTo>
                  <a:lnTo>
                    <a:pt x="491165" y="685250"/>
                  </a:lnTo>
                  <a:lnTo>
                    <a:pt x="465150" y="644219"/>
                  </a:lnTo>
                  <a:lnTo>
                    <a:pt x="438868" y="603375"/>
                  </a:lnTo>
                  <a:lnTo>
                    <a:pt x="412319" y="562720"/>
                  </a:lnTo>
                  <a:lnTo>
                    <a:pt x="385504" y="522256"/>
                  </a:lnTo>
                  <a:lnTo>
                    <a:pt x="358425" y="481983"/>
                  </a:lnTo>
                  <a:lnTo>
                    <a:pt x="331082" y="441902"/>
                  </a:lnTo>
                  <a:lnTo>
                    <a:pt x="303477" y="402016"/>
                  </a:lnTo>
                  <a:lnTo>
                    <a:pt x="275612" y="362325"/>
                  </a:lnTo>
                  <a:lnTo>
                    <a:pt x="247488" y="322830"/>
                  </a:lnTo>
                  <a:lnTo>
                    <a:pt x="219105" y="283533"/>
                  </a:lnTo>
                  <a:lnTo>
                    <a:pt x="190465" y="244434"/>
                  </a:lnTo>
                  <a:lnTo>
                    <a:pt x="161569" y="205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685543"/>
              <a:ext cx="8669020" cy="8067040"/>
            </a:xfrm>
            <a:custGeom>
              <a:avLst/>
              <a:gdLst/>
              <a:ahLst/>
              <a:cxnLst/>
              <a:rect l="l" t="t" r="r" b="b"/>
              <a:pathLst>
                <a:path w="8669020" h="8067040">
                  <a:moveTo>
                    <a:pt x="3053139" y="0"/>
                  </a:moveTo>
                  <a:lnTo>
                    <a:pt x="2993474" y="241"/>
                  </a:lnTo>
                  <a:lnTo>
                    <a:pt x="2874490" y="2170"/>
                  </a:lnTo>
                  <a:lnTo>
                    <a:pt x="2755981" y="6013"/>
                  </a:lnTo>
                  <a:lnTo>
                    <a:pt x="2637961" y="11755"/>
                  </a:lnTo>
                  <a:lnTo>
                    <a:pt x="2520445" y="19382"/>
                  </a:lnTo>
                  <a:lnTo>
                    <a:pt x="2403449" y="28879"/>
                  </a:lnTo>
                  <a:lnTo>
                    <a:pt x="2286986" y="40231"/>
                  </a:lnTo>
                  <a:lnTo>
                    <a:pt x="2171072" y="53423"/>
                  </a:lnTo>
                  <a:lnTo>
                    <a:pt x="2055722" y="68441"/>
                  </a:lnTo>
                  <a:lnTo>
                    <a:pt x="1940950" y="85269"/>
                  </a:lnTo>
                  <a:lnTo>
                    <a:pt x="1826772" y="103892"/>
                  </a:lnTo>
                  <a:lnTo>
                    <a:pt x="1713202" y="124296"/>
                  </a:lnTo>
                  <a:lnTo>
                    <a:pt x="1600255" y="146466"/>
                  </a:lnTo>
                  <a:lnTo>
                    <a:pt x="1487945" y="170388"/>
                  </a:lnTo>
                  <a:lnTo>
                    <a:pt x="1376289" y="196045"/>
                  </a:lnTo>
                  <a:lnTo>
                    <a:pt x="1265299" y="223424"/>
                  </a:lnTo>
                  <a:lnTo>
                    <a:pt x="1154993" y="252510"/>
                  </a:lnTo>
                  <a:lnTo>
                    <a:pt x="1045383" y="283287"/>
                  </a:lnTo>
                  <a:lnTo>
                    <a:pt x="936486" y="315741"/>
                  </a:lnTo>
                  <a:lnTo>
                    <a:pt x="828315" y="349857"/>
                  </a:lnTo>
                  <a:lnTo>
                    <a:pt x="720886" y="385620"/>
                  </a:lnTo>
                  <a:lnTo>
                    <a:pt x="614214" y="423016"/>
                  </a:lnTo>
                  <a:lnTo>
                    <a:pt x="508313" y="462029"/>
                  </a:lnTo>
                  <a:lnTo>
                    <a:pt x="403199" y="502644"/>
                  </a:lnTo>
                  <a:lnTo>
                    <a:pt x="298885" y="544848"/>
                  </a:lnTo>
                  <a:lnTo>
                    <a:pt x="195388" y="588625"/>
                  </a:lnTo>
                  <a:lnTo>
                    <a:pt x="92721" y="633959"/>
                  </a:lnTo>
                  <a:lnTo>
                    <a:pt x="0" y="676605"/>
                  </a:lnTo>
                  <a:lnTo>
                    <a:pt x="0" y="8066532"/>
                  </a:lnTo>
                  <a:lnTo>
                    <a:pt x="8668508" y="8066532"/>
                  </a:lnTo>
                  <a:lnTo>
                    <a:pt x="8668508" y="2690304"/>
                  </a:lnTo>
                  <a:lnTo>
                    <a:pt x="8616019" y="2623515"/>
                  </a:lnTo>
                  <a:lnTo>
                    <a:pt x="8585146" y="2586358"/>
                  </a:lnTo>
                  <a:lnTo>
                    <a:pt x="8554031" y="2549412"/>
                  </a:lnTo>
                  <a:lnTo>
                    <a:pt x="8522673" y="2512678"/>
                  </a:lnTo>
                  <a:lnTo>
                    <a:pt x="8491074" y="2476158"/>
                  </a:lnTo>
                  <a:lnTo>
                    <a:pt x="8459235" y="2439851"/>
                  </a:lnTo>
                  <a:lnTo>
                    <a:pt x="8427158" y="2403760"/>
                  </a:lnTo>
                  <a:lnTo>
                    <a:pt x="8394843" y="2367887"/>
                  </a:lnTo>
                  <a:lnTo>
                    <a:pt x="8362292" y="2332231"/>
                  </a:lnTo>
                  <a:lnTo>
                    <a:pt x="8329506" y="2296794"/>
                  </a:lnTo>
                  <a:lnTo>
                    <a:pt x="8296487" y="2261578"/>
                  </a:lnTo>
                  <a:lnTo>
                    <a:pt x="8263235" y="2226584"/>
                  </a:lnTo>
                  <a:lnTo>
                    <a:pt x="8229752" y="2191813"/>
                  </a:lnTo>
                  <a:lnTo>
                    <a:pt x="8196039" y="2157266"/>
                  </a:lnTo>
                  <a:lnTo>
                    <a:pt x="8162097" y="2122945"/>
                  </a:lnTo>
                  <a:lnTo>
                    <a:pt x="8127928" y="2088850"/>
                  </a:lnTo>
                  <a:lnTo>
                    <a:pt x="8093532" y="2054983"/>
                  </a:lnTo>
                  <a:lnTo>
                    <a:pt x="8058911" y="2021346"/>
                  </a:lnTo>
                  <a:lnTo>
                    <a:pt x="8024067" y="1987938"/>
                  </a:lnTo>
                  <a:lnTo>
                    <a:pt x="7989000" y="1954763"/>
                  </a:lnTo>
                  <a:lnTo>
                    <a:pt x="7953711" y="1921820"/>
                  </a:lnTo>
                  <a:lnTo>
                    <a:pt x="7918203" y="1889111"/>
                  </a:lnTo>
                  <a:lnTo>
                    <a:pt x="7882475" y="1856638"/>
                  </a:lnTo>
                  <a:lnTo>
                    <a:pt x="7846530" y="1824401"/>
                  </a:lnTo>
                  <a:lnTo>
                    <a:pt x="7810368" y="1792402"/>
                  </a:lnTo>
                  <a:lnTo>
                    <a:pt x="7773991" y="1760642"/>
                  </a:lnTo>
                  <a:lnTo>
                    <a:pt x="7737401" y="1729122"/>
                  </a:lnTo>
                  <a:lnTo>
                    <a:pt x="7700597" y="1697844"/>
                  </a:lnTo>
                  <a:lnTo>
                    <a:pt x="7663582" y="1666809"/>
                  </a:lnTo>
                  <a:lnTo>
                    <a:pt x="7626357" y="1636017"/>
                  </a:lnTo>
                  <a:lnTo>
                    <a:pt x="7588922" y="1605470"/>
                  </a:lnTo>
                  <a:lnTo>
                    <a:pt x="7551280" y="1575170"/>
                  </a:lnTo>
                  <a:lnTo>
                    <a:pt x="7513431" y="1545118"/>
                  </a:lnTo>
                  <a:lnTo>
                    <a:pt x="7475377" y="1515314"/>
                  </a:lnTo>
                  <a:lnTo>
                    <a:pt x="7437118" y="1485761"/>
                  </a:lnTo>
                  <a:lnTo>
                    <a:pt x="7398657" y="1456458"/>
                  </a:lnTo>
                  <a:lnTo>
                    <a:pt x="7359994" y="1427409"/>
                  </a:lnTo>
                  <a:lnTo>
                    <a:pt x="7321131" y="1398613"/>
                  </a:lnTo>
                  <a:lnTo>
                    <a:pt x="7282068" y="1370072"/>
                  </a:lnTo>
                  <a:lnTo>
                    <a:pt x="7242807" y="1341787"/>
                  </a:lnTo>
                  <a:lnTo>
                    <a:pt x="7203350" y="1313760"/>
                  </a:lnTo>
                  <a:lnTo>
                    <a:pt x="7123850" y="1258483"/>
                  </a:lnTo>
                  <a:lnTo>
                    <a:pt x="7043578" y="1204250"/>
                  </a:lnTo>
                  <a:lnTo>
                    <a:pt x="6962543" y="1151072"/>
                  </a:lnTo>
                  <a:lnTo>
                    <a:pt x="6880756" y="1098959"/>
                  </a:lnTo>
                  <a:lnTo>
                    <a:pt x="6798226" y="1047919"/>
                  </a:lnTo>
                  <a:lnTo>
                    <a:pt x="6714963" y="997964"/>
                  </a:lnTo>
                  <a:lnTo>
                    <a:pt x="6630977" y="949102"/>
                  </a:lnTo>
                  <a:lnTo>
                    <a:pt x="6546278" y="901344"/>
                  </a:lnTo>
                  <a:lnTo>
                    <a:pt x="6460875" y="854700"/>
                  </a:lnTo>
                  <a:lnTo>
                    <a:pt x="6374779" y="809179"/>
                  </a:lnTo>
                  <a:lnTo>
                    <a:pt x="6288000" y="764791"/>
                  </a:lnTo>
                  <a:lnTo>
                    <a:pt x="6200546" y="721547"/>
                  </a:lnTo>
                  <a:lnTo>
                    <a:pt x="6112429" y="679455"/>
                  </a:lnTo>
                  <a:lnTo>
                    <a:pt x="6023658" y="638526"/>
                  </a:lnTo>
                  <a:lnTo>
                    <a:pt x="5934242" y="598770"/>
                  </a:lnTo>
                  <a:lnTo>
                    <a:pt x="5844192" y="560196"/>
                  </a:lnTo>
                  <a:lnTo>
                    <a:pt x="5753517" y="522815"/>
                  </a:lnTo>
                  <a:lnTo>
                    <a:pt x="5662228" y="486635"/>
                  </a:lnTo>
                  <a:lnTo>
                    <a:pt x="5570333" y="451668"/>
                  </a:lnTo>
                  <a:lnTo>
                    <a:pt x="5477844" y="417923"/>
                  </a:lnTo>
                  <a:lnTo>
                    <a:pt x="5384769" y="385409"/>
                  </a:lnTo>
                  <a:lnTo>
                    <a:pt x="5291119" y="354137"/>
                  </a:lnTo>
                  <a:lnTo>
                    <a:pt x="5196904" y="324116"/>
                  </a:lnTo>
                  <a:lnTo>
                    <a:pt x="5102133" y="295356"/>
                  </a:lnTo>
                  <a:lnTo>
                    <a:pt x="5006816" y="267868"/>
                  </a:lnTo>
                  <a:lnTo>
                    <a:pt x="4910963" y="241660"/>
                  </a:lnTo>
                  <a:lnTo>
                    <a:pt x="4814584" y="216743"/>
                  </a:lnTo>
                  <a:lnTo>
                    <a:pt x="4717688" y="193127"/>
                  </a:lnTo>
                  <a:lnTo>
                    <a:pt x="4620286" y="170821"/>
                  </a:lnTo>
                  <a:lnTo>
                    <a:pt x="4522388" y="149836"/>
                  </a:lnTo>
                  <a:lnTo>
                    <a:pt x="4424003" y="130180"/>
                  </a:lnTo>
                  <a:lnTo>
                    <a:pt x="4325141" y="111865"/>
                  </a:lnTo>
                  <a:lnTo>
                    <a:pt x="4225812" y="94899"/>
                  </a:lnTo>
                  <a:lnTo>
                    <a:pt x="4126025" y="79294"/>
                  </a:lnTo>
                  <a:lnTo>
                    <a:pt x="4025791" y="65057"/>
                  </a:lnTo>
                  <a:lnTo>
                    <a:pt x="3925120" y="52200"/>
                  </a:lnTo>
                  <a:lnTo>
                    <a:pt x="3824021" y="40733"/>
                  </a:lnTo>
                  <a:lnTo>
                    <a:pt x="3722504" y="30664"/>
                  </a:lnTo>
                  <a:lnTo>
                    <a:pt x="3620579" y="22004"/>
                  </a:lnTo>
                  <a:lnTo>
                    <a:pt x="3518256" y="14763"/>
                  </a:lnTo>
                  <a:lnTo>
                    <a:pt x="3415545" y="8951"/>
                  </a:lnTo>
                  <a:lnTo>
                    <a:pt x="3312455" y="4577"/>
                  </a:lnTo>
                  <a:lnTo>
                    <a:pt x="3208997" y="1651"/>
                  </a:lnTo>
                  <a:lnTo>
                    <a:pt x="3105179" y="183"/>
                  </a:lnTo>
                  <a:lnTo>
                    <a:pt x="30531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695950" y="3949065"/>
            <a:ext cx="4753610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80" dirty="0">
                <a:latin typeface="Tahoma"/>
                <a:cs typeface="Tahoma"/>
              </a:rPr>
              <a:t>Спасибо</a:t>
            </a:r>
            <a:endParaRPr sz="6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6000" dirty="0">
                <a:latin typeface="Tahoma"/>
                <a:cs typeface="Tahoma"/>
              </a:rPr>
              <a:t>за</a:t>
            </a:r>
            <a:r>
              <a:rPr sz="6000" spc="-625" dirty="0">
                <a:latin typeface="Tahoma"/>
                <a:cs typeface="Tahoma"/>
              </a:rPr>
              <a:t> </a:t>
            </a:r>
            <a:r>
              <a:rPr sz="6000" spc="110" dirty="0">
                <a:latin typeface="Tahoma"/>
                <a:cs typeface="Tahoma"/>
              </a:rPr>
              <a:t>внимание!</a:t>
            </a:r>
            <a:endParaRPr sz="6000" dirty="0">
              <a:latin typeface="Tahoma"/>
              <a:cs typeface="Tahoma"/>
            </a:endParaRPr>
          </a:p>
        </p:txBody>
      </p:sp>
      <p:pic>
        <p:nvPicPr>
          <p:cNvPr id="22" name="object 9">
            <a:extLst>
              <a:ext uri="{FF2B5EF4-FFF2-40B4-BE49-F238E27FC236}">
                <a16:creationId xmlns:a16="http://schemas.microsoft.com/office/drawing/2014/main" id="{B06F2A34-0361-4DFF-B49B-16655FF27D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8715" y="331979"/>
            <a:ext cx="2729483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3">
            <a:extLst>
              <a:ext uri="{FF2B5EF4-FFF2-40B4-BE49-F238E27FC236}">
                <a16:creationId xmlns:a16="http://schemas.microsoft.com/office/drawing/2014/main" id="{ACB3D4CB-4475-4535-A2EA-B7C7BEB331D6}"/>
              </a:ext>
            </a:extLst>
          </p:cNvPr>
          <p:cNvSpPr/>
          <p:nvPr/>
        </p:nvSpPr>
        <p:spPr>
          <a:xfrm>
            <a:off x="-31750" y="0"/>
            <a:ext cx="5765800" cy="9752330"/>
          </a:xfrm>
          <a:custGeom>
            <a:avLst/>
            <a:gdLst/>
            <a:ahLst/>
            <a:cxnLst/>
            <a:rect l="l" t="t" r="r" b="b"/>
            <a:pathLst>
              <a:path w="5765800" h="9752330">
                <a:moveTo>
                  <a:pt x="5765292" y="0"/>
                </a:moveTo>
                <a:lnTo>
                  <a:pt x="0" y="0"/>
                </a:lnTo>
                <a:lnTo>
                  <a:pt x="0" y="9752076"/>
                </a:lnTo>
                <a:lnTo>
                  <a:pt x="5765292" y="9752076"/>
                </a:lnTo>
                <a:lnTo>
                  <a:pt x="5765292" y="0"/>
                </a:lnTo>
                <a:close/>
              </a:path>
            </a:pathLst>
          </a:custGeom>
          <a:solidFill>
            <a:srgbClr val="FFCC0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905D8A54-4739-4EF3-B10B-DEC8230C31F0}"/>
              </a:ext>
            </a:extLst>
          </p:cNvPr>
          <p:cNvSpPr/>
          <p:nvPr/>
        </p:nvSpPr>
        <p:spPr>
          <a:xfrm>
            <a:off x="1592200" y="3829240"/>
            <a:ext cx="2723515" cy="2722245"/>
          </a:xfrm>
          <a:custGeom>
            <a:avLst/>
            <a:gdLst/>
            <a:ahLst/>
            <a:cxnLst/>
            <a:rect l="l" t="t" r="r" b="b"/>
            <a:pathLst>
              <a:path w="2723515" h="2722245">
                <a:moveTo>
                  <a:pt x="1361694" y="0"/>
                </a:moveTo>
                <a:lnTo>
                  <a:pt x="1313889" y="822"/>
                </a:lnTo>
                <a:lnTo>
                  <a:pt x="1266498" y="3273"/>
                </a:lnTo>
                <a:lnTo>
                  <a:pt x="1219547" y="7325"/>
                </a:lnTo>
                <a:lnTo>
                  <a:pt x="1173065" y="12951"/>
                </a:lnTo>
                <a:lnTo>
                  <a:pt x="1127077" y="20124"/>
                </a:lnTo>
                <a:lnTo>
                  <a:pt x="1081611" y="28818"/>
                </a:lnTo>
                <a:lnTo>
                  <a:pt x="1036694" y="39004"/>
                </a:lnTo>
                <a:lnTo>
                  <a:pt x="992352" y="50656"/>
                </a:lnTo>
                <a:lnTo>
                  <a:pt x="948613" y="63747"/>
                </a:lnTo>
                <a:lnTo>
                  <a:pt x="905504" y="78250"/>
                </a:lnTo>
                <a:lnTo>
                  <a:pt x="863052" y="94139"/>
                </a:lnTo>
                <a:lnTo>
                  <a:pt x="821284" y="111385"/>
                </a:lnTo>
                <a:lnTo>
                  <a:pt x="780227" y="129963"/>
                </a:lnTo>
                <a:lnTo>
                  <a:pt x="739907" y="149845"/>
                </a:lnTo>
                <a:lnTo>
                  <a:pt x="700352" y="171004"/>
                </a:lnTo>
                <a:lnTo>
                  <a:pt x="661589" y="193413"/>
                </a:lnTo>
                <a:lnTo>
                  <a:pt x="623645" y="217045"/>
                </a:lnTo>
                <a:lnTo>
                  <a:pt x="586546" y="241874"/>
                </a:lnTo>
                <a:lnTo>
                  <a:pt x="550321" y="267872"/>
                </a:lnTo>
                <a:lnTo>
                  <a:pt x="514995" y="295012"/>
                </a:lnTo>
                <a:lnTo>
                  <a:pt x="480596" y="323267"/>
                </a:lnTo>
                <a:lnTo>
                  <a:pt x="447151" y="352610"/>
                </a:lnTo>
                <a:lnTo>
                  <a:pt x="414686" y="383015"/>
                </a:lnTo>
                <a:lnTo>
                  <a:pt x="383230" y="414453"/>
                </a:lnTo>
                <a:lnTo>
                  <a:pt x="352808" y="446900"/>
                </a:lnTo>
                <a:lnTo>
                  <a:pt x="323448" y="480326"/>
                </a:lnTo>
                <a:lnTo>
                  <a:pt x="295177" y="514706"/>
                </a:lnTo>
                <a:lnTo>
                  <a:pt x="268022" y="550012"/>
                </a:lnTo>
                <a:lnTo>
                  <a:pt x="242010" y="586217"/>
                </a:lnTo>
                <a:lnTo>
                  <a:pt x="217167" y="623295"/>
                </a:lnTo>
                <a:lnTo>
                  <a:pt x="193522" y="661218"/>
                </a:lnTo>
                <a:lnTo>
                  <a:pt x="171100" y="699959"/>
                </a:lnTo>
                <a:lnTo>
                  <a:pt x="149929" y="739492"/>
                </a:lnTo>
                <a:lnTo>
                  <a:pt x="130036" y="779789"/>
                </a:lnTo>
                <a:lnTo>
                  <a:pt x="111448" y="820824"/>
                </a:lnTo>
                <a:lnTo>
                  <a:pt x="94192" y="862569"/>
                </a:lnTo>
                <a:lnTo>
                  <a:pt x="78294" y="904997"/>
                </a:lnTo>
                <a:lnTo>
                  <a:pt x="63783" y="948082"/>
                </a:lnTo>
                <a:lnTo>
                  <a:pt x="50684" y="991796"/>
                </a:lnTo>
                <a:lnTo>
                  <a:pt x="39026" y="1036113"/>
                </a:lnTo>
                <a:lnTo>
                  <a:pt x="28834" y="1081005"/>
                </a:lnTo>
                <a:lnTo>
                  <a:pt x="20136" y="1126446"/>
                </a:lnTo>
                <a:lnTo>
                  <a:pt x="12959" y="1172408"/>
                </a:lnTo>
                <a:lnTo>
                  <a:pt x="7330" y="1218864"/>
                </a:lnTo>
                <a:lnTo>
                  <a:pt x="3275" y="1265789"/>
                </a:lnTo>
                <a:lnTo>
                  <a:pt x="823" y="1313153"/>
                </a:lnTo>
                <a:lnTo>
                  <a:pt x="0" y="1360931"/>
                </a:lnTo>
                <a:lnTo>
                  <a:pt x="823" y="1408710"/>
                </a:lnTo>
                <a:lnTo>
                  <a:pt x="3275" y="1456074"/>
                </a:lnTo>
                <a:lnTo>
                  <a:pt x="7330" y="1502999"/>
                </a:lnTo>
                <a:lnTo>
                  <a:pt x="12959" y="1549455"/>
                </a:lnTo>
                <a:lnTo>
                  <a:pt x="20136" y="1595417"/>
                </a:lnTo>
                <a:lnTo>
                  <a:pt x="28834" y="1640858"/>
                </a:lnTo>
                <a:lnTo>
                  <a:pt x="39026" y="1685750"/>
                </a:lnTo>
                <a:lnTo>
                  <a:pt x="50684" y="1730067"/>
                </a:lnTo>
                <a:lnTo>
                  <a:pt x="63783" y="1773781"/>
                </a:lnTo>
                <a:lnTo>
                  <a:pt x="78294" y="1816866"/>
                </a:lnTo>
                <a:lnTo>
                  <a:pt x="94192" y="1859294"/>
                </a:lnTo>
                <a:lnTo>
                  <a:pt x="111448" y="1901039"/>
                </a:lnTo>
                <a:lnTo>
                  <a:pt x="130036" y="1942074"/>
                </a:lnTo>
                <a:lnTo>
                  <a:pt x="149929" y="1982371"/>
                </a:lnTo>
                <a:lnTo>
                  <a:pt x="171100" y="2021904"/>
                </a:lnTo>
                <a:lnTo>
                  <a:pt x="193522" y="2060645"/>
                </a:lnTo>
                <a:lnTo>
                  <a:pt x="217167" y="2098568"/>
                </a:lnTo>
                <a:lnTo>
                  <a:pt x="242010" y="2135646"/>
                </a:lnTo>
                <a:lnTo>
                  <a:pt x="268022" y="2171851"/>
                </a:lnTo>
                <a:lnTo>
                  <a:pt x="295177" y="2207157"/>
                </a:lnTo>
                <a:lnTo>
                  <a:pt x="323448" y="2241537"/>
                </a:lnTo>
                <a:lnTo>
                  <a:pt x="352808" y="2274963"/>
                </a:lnTo>
                <a:lnTo>
                  <a:pt x="383230" y="2307410"/>
                </a:lnTo>
                <a:lnTo>
                  <a:pt x="414686" y="2338848"/>
                </a:lnTo>
                <a:lnTo>
                  <a:pt x="447151" y="2369253"/>
                </a:lnTo>
                <a:lnTo>
                  <a:pt x="480596" y="2398596"/>
                </a:lnTo>
                <a:lnTo>
                  <a:pt x="514995" y="2426851"/>
                </a:lnTo>
                <a:lnTo>
                  <a:pt x="550321" y="2453991"/>
                </a:lnTo>
                <a:lnTo>
                  <a:pt x="586546" y="2479989"/>
                </a:lnTo>
                <a:lnTo>
                  <a:pt x="623645" y="2504818"/>
                </a:lnTo>
                <a:lnTo>
                  <a:pt x="661589" y="2528450"/>
                </a:lnTo>
                <a:lnTo>
                  <a:pt x="700352" y="2550859"/>
                </a:lnTo>
                <a:lnTo>
                  <a:pt x="739907" y="2572018"/>
                </a:lnTo>
                <a:lnTo>
                  <a:pt x="780227" y="2591900"/>
                </a:lnTo>
                <a:lnTo>
                  <a:pt x="821284" y="2610478"/>
                </a:lnTo>
                <a:lnTo>
                  <a:pt x="863052" y="2627724"/>
                </a:lnTo>
                <a:lnTo>
                  <a:pt x="905504" y="2643613"/>
                </a:lnTo>
                <a:lnTo>
                  <a:pt x="948613" y="2658116"/>
                </a:lnTo>
                <a:lnTo>
                  <a:pt x="992352" y="2671207"/>
                </a:lnTo>
                <a:lnTo>
                  <a:pt x="1036694" y="2682859"/>
                </a:lnTo>
                <a:lnTo>
                  <a:pt x="1081611" y="2693045"/>
                </a:lnTo>
                <a:lnTo>
                  <a:pt x="1127077" y="2701739"/>
                </a:lnTo>
                <a:lnTo>
                  <a:pt x="1173065" y="2708912"/>
                </a:lnTo>
                <a:lnTo>
                  <a:pt x="1219547" y="2714538"/>
                </a:lnTo>
                <a:lnTo>
                  <a:pt x="1266498" y="2718590"/>
                </a:lnTo>
                <a:lnTo>
                  <a:pt x="1313889" y="2721041"/>
                </a:lnTo>
                <a:lnTo>
                  <a:pt x="1361694" y="2721863"/>
                </a:lnTo>
                <a:lnTo>
                  <a:pt x="1409498" y="2721041"/>
                </a:lnTo>
                <a:lnTo>
                  <a:pt x="1456889" y="2718590"/>
                </a:lnTo>
                <a:lnTo>
                  <a:pt x="1503840" y="2714538"/>
                </a:lnTo>
                <a:lnTo>
                  <a:pt x="1550322" y="2708912"/>
                </a:lnTo>
                <a:lnTo>
                  <a:pt x="1596310" y="2701739"/>
                </a:lnTo>
                <a:lnTo>
                  <a:pt x="1641776" y="2693045"/>
                </a:lnTo>
                <a:lnTo>
                  <a:pt x="1686693" y="2682859"/>
                </a:lnTo>
                <a:lnTo>
                  <a:pt x="1731035" y="2671207"/>
                </a:lnTo>
                <a:lnTo>
                  <a:pt x="1774774" y="2658116"/>
                </a:lnTo>
                <a:lnTo>
                  <a:pt x="1817883" y="2643613"/>
                </a:lnTo>
                <a:lnTo>
                  <a:pt x="1860335" y="2627724"/>
                </a:lnTo>
                <a:lnTo>
                  <a:pt x="1902103" y="2610478"/>
                </a:lnTo>
                <a:lnTo>
                  <a:pt x="1943160" y="2591900"/>
                </a:lnTo>
                <a:lnTo>
                  <a:pt x="1983480" y="2572018"/>
                </a:lnTo>
                <a:lnTo>
                  <a:pt x="2023035" y="2550859"/>
                </a:lnTo>
                <a:lnTo>
                  <a:pt x="2061798" y="2528450"/>
                </a:lnTo>
                <a:lnTo>
                  <a:pt x="2099742" y="2504818"/>
                </a:lnTo>
                <a:lnTo>
                  <a:pt x="2136841" y="2479989"/>
                </a:lnTo>
                <a:lnTo>
                  <a:pt x="2173066" y="2453991"/>
                </a:lnTo>
                <a:lnTo>
                  <a:pt x="2208392" y="2426851"/>
                </a:lnTo>
                <a:lnTo>
                  <a:pt x="2242791" y="2398596"/>
                </a:lnTo>
                <a:lnTo>
                  <a:pt x="2276236" y="2369253"/>
                </a:lnTo>
                <a:lnTo>
                  <a:pt x="2308701" y="2338848"/>
                </a:lnTo>
                <a:lnTo>
                  <a:pt x="2340157" y="2307410"/>
                </a:lnTo>
                <a:lnTo>
                  <a:pt x="2370579" y="2274963"/>
                </a:lnTo>
                <a:lnTo>
                  <a:pt x="2399939" y="2241537"/>
                </a:lnTo>
                <a:lnTo>
                  <a:pt x="2428210" y="2207157"/>
                </a:lnTo>
                <a:lnTo>
                  <a:pt x="2455365" y="2171851"/>
                </a:lnTo>
                <a:lnTo>
                  <a:pt x="2481377" y="2135646"/>
                </a:lnTo>
                <a:lnTo>
                  <a:pt x="2506220" y="2098568"/>
                </a:lnTo>
                <a:lnTo>
                  <a:pt x="2529865" y="2060645"/>
                </a:lnTo>
                <a:lnTo>
                  <a:pt x="2552287" y="2021904"/>
                </a:lnTo>
                <a:lnTo>
                  <a:pt x="2573458" y="1982371"/>
                </a:lnTo>
                <a:lnTo>
                  <a:pt x="2593351" y="1942074"/>
                </a:lnTo>
                <a:lnTo>
                  <a:pt x="2611939" y="1901039"/>
                </a:lnTo>
                <a:lnTo>
                  <a:pt x="2629195" y="1859294"/>
                </a:lnTo>
                <a:lnTo>
                  <a:pt x="2645093" y="1816866"/>
                </a:lnTo>
                <a:lnTo>
                  <a:pt x="2659604" y="1773781"/>
                </a:lnTo>
                <a:lnTo>
                  <a:pt x="2672703" y="1730067"/>
                </a:lnTo>
                <a:lnTo>
                  <a:pt x="2684361" y="1685750"/>
                </a:lnTo>
                <a:lnTo>
                  <a:pt x="2694553" y="1640858"/>
                </a:lnTo>
                <a:lnTo>
                  <a:pt x="2703251" y="1595417"/>
                </a:lnTo>
                <a:lnTo>
                  <a:pt x="2710428" y="1549455"/>
                </a:lnTo>
                <a:lnTo>
                  <a:pt x="2716057" y="1502999"/>
                </a:lnTo>
                <a:lnTo>
                  <a:pt x="2720112" y="1456074"/>
                </a:lnTo>
                <a:lnTo>
                  <a:pt x="2722564" y="1408710"/>
                </a:lnTo>
                <a:lnTo>
                  <a:pt x="2723388" y="1360931"/>
                </a:lnTo>
                <a:lnTo>
                  <a:pt x="2722564" y="1313153"/>
                </a:lnTo>
                <a:lnTo>
                  <a:pt x="2720112" y="1265789"/>
                </a:lnTo>
                <a:lnTo>
                  <a:pt x="2716057" y="1218864"/>
                </a:lnTo>
                <a:lnTo>
                  <a:pt x="2710428" y="1172408"/>
                </a:lnTo>
                <a:lnTo>
                  <a:pt x="2703251" y="1126446"/>
                </a:lnTo>
                <a:lnTo>
                  <a:pt x="2694553" y="1081005"/>
                </a:lnTo>
                <a:lnTo>
                  <a:pt x="2684361" y="1036113"/>
                </a:lnTo>
                <a:lnTo>
                  <a:pt x="2672703" y="991796"/>
                </a:lnTo>
                <a:lnTo>
                  <a:pt x="2659604" y="948082"/>
                </a:lnTo>
                <a:lnTo>
                  <a:pt x="2645093" y="904997"/>
                </a:lnTo>
                <a:lnTo>
                  <a:pt x="2629195" y="862569"/>
                </a:lnTo>
                <a:lnTo>
                  <a:pt x="2611939" y="820824"/>
                </a:lnTo>
                <a:lnTo>
                  <a:pt x="2593351" y="779789"/>
                </a:lnTo>
                <a:lnTo>
                  <a:pt x="2573458" y="739492"/>
                </a:lnTo>
                <a:lnTo>
                  <a:pt x="2552287" y="699959"/>
                </a:lnTo>
                <a:lnTo>
                  <a:pt x="2529865" y="661218"/>
                </a:lnTo>
                <a:lnTo>
                  <a:pt x="2506220" y="623295"/>
                </a:lnTo>
                <a:lnTo>
                  <a:pt x="2481377" y="586217"/>
                </a:lnTo>
                <a:lnTo>
                  <a:pt x="2455365" y="550012"/>
                </a:lnTo>
                <a:lnTo>
                  <a:pt x="2428210" y="514706"/>
                </a:lnTo>
                <a:lnTo>
                  <a:pt x="2399939" y="480326"/>
                </a:lnTo>
                <a:lnTo>
                  <a:pt x="2370579" y="446900"/>
                </a:lnTo>
                <a:lnTo>
                  <a:pt x="2340157" y="414453"/>
                </a:lnTo>
                <a:lnTo>
                  <a:pt x="2308701" y="383015"/>
                </a:lnTo>
                <a:lnTo>
                  <a:pt x="2276236" y="352610"/>
                </a:lnTo>
                <a:lnTo>
                  <a:pt x="2242791" y="323267"/>
                </a:lnTo>
                <a:lnTo>
                  <a:pt x="2208392" y="295012"/>
                </a:lnTo>
                <a:lnTo>
                  <a:pt x="2173066" y="267872"/>
                </a:lnTo>
                <a:lnTo>
                  <a:pt x="2136841" y="241874"/>
                </a:lnTo>
                <a:lnTo>
                  <a:pt x="2099742" y="217045"/>
                </a:lnTo>
                <a:lnTo>
                  <a:pt x="2061798" y="193413"/>
                </a:lnTo>
                <a:lnTo>
                  <a:pt x="2023035" y="171004"/>
                </a:lnTo>
                <a:lnTo>
                  <a:pt x="1983480" y="149845"/>
                </a:lnTo>
                <a:lnTo>
                  <a:pt x="1943160" y="129963"/>
                </a:lnTo>
                <a:lnTo>
                  <a:pt x="1902103" y="111385"/>
                </a:lnTo>
                <a:lnTo>
                  <a:pt x="1860335" y="94139"/>
                </a:lnTo>
                <a:lnTo>
                  <a:pt x="1817883" y="78250"/>
                </a:lnTo>
                <a:lnTo>
                  <a:pt x="1774774" y="63747"/>
                </a:lnTo>
                <a:lnTo>
                  <a:pt x="1731035" y="50656"/>
                </a:lnTo>
                <a:lnTo>
                  <a:pt x="1686693" y="39004"/>
                </a:lnTo>
                <a:lnTo>
                  <a:pt x="1641776" y="28818"/>
                </a:lnTo>
                <a:lnTo>
                  <a:pt x="1596310" y="20124"/>
                </a:lnTo>
                <a:lnTo>
                  <a:pt x="1550322" y="12951"/>
                </a:lnTo>
                <a:lnTo>
                  <a:pt x="1503840" y="7325"/>
                </a:lnTo>
                <a:lnTo>
                  <a:pt x="1456889" y="3273"/>
                </a:lnTo>
                <a:lnTo>
                  <a:pt x="1409498" y="822"/>
                </a:lnTo>
                <a:lnTo>
                  <a:pt x="1361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0550" y="389613"/>
            <a:ext cx="1265745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z="4400" spc="-300" dirty="0"/>
              <a:t>Об игре</a:t>
            </a:r>
            <a:endParaRPr sz="4400" spc="-300" dirty="0"/>
          </a:p>
        </p:txBody>
      </p:sp>
      <p:sp>
        <p:nvSpPr>
          <p:cNvPr id="6" name="object 6"/>
          <p:cNvSpPr txBox="1"/>
          <p:nvPr/>
        </p:nvSpPr>
        <p:spPr>
          <a:xfrm>
            <a:off x="6434137" y="4276344"/>
            <a:ext cx="9309163" cy="2593017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sz="4150" spc="-275" dirty="0">
                <a:latin typeface="Trebuchet MS"/>
                <a:cs typeface="Trebuchet MS"/>
              </a:rPr>
              <a:t>›</a:t>
            </a:r>
            <a:r>
              <a:rPr sz="4150" spc="385" dirty="0">
                <a:latin typeface="Trebuchet MS"/>
                <a:cs typeface="Trebuchet MS"/>
              </a:rPr>
              <a:t> </a:t>
            </a:r>
            <a:r>
              <a:rPr lang="ru-RU" sz="3600" spc="90" dirty="0">
                <a:latin typeface="Trebuchet MS"/>
                <a:cs typeface="Trebuchet MS"/>
              </a:rPr>
              <a:t>Уникальный сюжет</a:t>
            </a:r>
            <a:endParaRPr lang="ru-RU" sz="3600" dirty="0">
              <a:latin typeface="Trebuchet MS"/>
              <a:cs typeface="Trebuchet MS"/>
            </a:endParaRPr>
          </a:p>
          <a:p>
            <a:pPr marL="12700">
              <a:lnSpc>
                <a:spcPts val="4925"/>
              </a:lnSpc>
              <a:spcBef>
                <a:spcPts val="1739"/>
              </a:spcBef>
            </a:pPr>
            <a:r>
              <a:rPr lang="ru-RU" sz="4150" spc="-275" dirty="0">
                <a:latin typeface="Trebuchet MS"/>
                <a:cs typeface="Trebuchet MS"/>
              </a:rPr>
              <a:t>›</a:t>
            </a:r>
            <a:r>
              <a:rPr lang="ru-RU" sz="4150" spc="350" dirty="0">
                <a:latin typeface="Trebuchet MS"/>
                <a:cs typeface="Trebuchet MS"/>
              </a:rPr>
              <a:t> </a:t>
            </a:r>
            <a:r>
              <a:rPr lang="ru-RU" sz="3600" spc="90" dirty="0">
                <a:latin typeface="Trebuchet MS"/>
                <a:cs typeface="Trebuchet MS"/>
              </a:rPr>
              <a:t>Приятная атмосфера</a:t>
            </a:r>
            <a:endParaRPr lang="ru-RU" sz="3600" dirty="0">
              <a:latin typeface="Trebuchet MS"/>
              <a:cs typeface="Trebuchet MS"/>
            </a:endParaRPr>
          </a:p>
          <a:p>
            <a:pPr marL="372110" marR="1280160" indent="-360045">
              <a:lnSpc>
                <a:spcPts val="4320"/>
              </a:lnSpc>
              <a:spcBef>
                <a:spcPts val="2500"/>
              </a:spcBef>
            </a:pPr>
            <a:r>
              <a:rPr sz="4150" spc="-275" dirty="0">
                <a:latin typeface="Trebuchet MS"/>
                <a:cs typeface="Trebuchet MS"/>
              </a:rPr>
              <a:t>›</a:t>
            </a:r>
            <a:r>
              <a:rPr sz="4150" spc="330" dirty="0">
                <a:latin typeface="Trebuchet MS"/>
                <a:cs typeface="Trebuchet MS"/>
              </a:rPr>
              <a:t> </a:t>
            </a:r>
            <a:r>
              <a:rPr lang="ru-RU" sz="3600" spc="90" dirty="0">
                <a:latin typeface="Trebuchet MS"/>
                <a:cs typeface="Trebuchet MS"/>
              </a:rPr>
              <a:t>Для всех</a:t>
            </a:r>
            <a:endParaRPr sz="36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3851" y="4276344"/>
            <a:ext cx="2203703" cy="182803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D63D1862-D379-478B-B2AE-4AFA608FDEB2}"/>
              </a:ext>
            </a:extLst>
          </p:cNvPr>
          <p:cNvSpPr txBox="1"/>
          <p:nvPr/>
        </p:nvSpPr>
        <p:spPr>
          <a:xfrm>
            <a:off x="6610350" y="1104957"/>
            <a:ext cx="9309163" cy="2451952"/>
          </a:xfrm>
          <a:prstGeom prst="rect">
            <a:avLst/>
          </a:prstGeom>
        </p:spPr>
        <p:txBody>
          <a:bodyPr vert="horz" wrap="square" lIns="0" tIns="2336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39"/>
              </a:spcBef>
            </a:pP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Entangled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-</a:t>
            </a: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Tale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-</a:t>
            </a:r>
            <a:r>
              <a:rPr lang="en-US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game</a:t>
            </a:r>
            <a:r>
              <a:rPr lang="ru-RU" sz="3600" dirty="0">
                <a:latin typeface="Trebuchet MS" panose="020B0603020202020204" pitchFamily="34" charset="0"/>
                <a:ea typeface="Calibri" panose="020F0502020204030204" pitchFamily="34" charset="0"/>
              </a:rPr>
              <a:t> – компьютерная игра, </a:t>
            </a:r>
            <a:r>
              <a:rPr lang="ru-RU" sz="3600" dirty="0">
                <a:effectLst/>
                <a:latin typeface="Trebuchet MS" panose="020B0603020202020204" pitchFamily="34" charset="0"/>
                <a:ea typeface="Calibri" panose="020F0502020204030204" pitchFamily="34" charset="0"/>
              </a:rPr>
              <a:t>имеющая интересную и продуманную сюжетную линию, учащая быстрее мыслить и развивающая навыки мышления</a:t>
            </a:r>
            <a:endParaRPr sz="3600" dirty="0">
              <a:latin typeface="Trebuchet MS" panose="020B0603020202020204" pitchFamily="34" charset="0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1550" y="389613"/>
            <a:ext cx="6946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Начало игры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D680D57-6D67-4F1F-B496-E7234CDF898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5638800"/>
            <a:ext cx="6019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C45D96-AEE8-48ED-8BCC-554682FF842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828800"/>
            <a:ext cx="6019800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0590D25-FD33-42B2-8511-F648EB865B1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661400" y="2857500"/>
            <a:ext cx="73914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974" y="549236"/>
            <a:ext cx="69462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Локации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1CCDBD-790D-4B6C-A700-F55DB25C1B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52550" y="2832004"/>
            <a:ext cx="6858000" cy="4089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93ED350-1B7C-46DE-9C65-567D03EDC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0" y="2832004"/>
            <a:ext cx="6553200" cy="4089591"/>
          </a:xfrm>
          <a:prstGeom prst="rect">
            <a:avLst/>
          </a:prstGeom>
        </p:spPr>
      </p:pic>
      <p:sp>
        <p:nvSpPr>
          <p:cNvPr id="13" name="object 6">
            <a:extLst>
              <a:ext uri="{FF2B5EF4-FFF2-40B4-BE49-F238E27FC236}">
                <a16:creationId xmlns:a16="http://schemas.microsoft.com/office/drawing/2014/main" id="{C6C3B4F5-65BD-4AB8-B725-CBEC4B18D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2350" y="72390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1 Локация</a:t>
            </a:r>
            <a:endParaRPr lang="en-US" dirty="0"/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A85F8C2A-F6EA-4F5A-A4AB-BD20C96DC676}"/>
              </a:ext>
            </a:extLst>
          </p:cNvPr>
          <p:cNvSpPr txBox="1">
            <a:spLocks/>
          </p:cNvSpPr>
          <p:nvPr/>
        </p:nvSpPr>
        <p:spPr>
          <a:xfrm>
            <a:off x="11258550" y="7193835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2 Локация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0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94618" y="508000"/>
            <a:ext cx="69462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spc="-10" dirty="0"/>
              <a:t>Уровни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1607F1-3D43-435B-85DC-B42DD0C6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350" y="1905000"/>
            <a:ext cx="4781550" cy="2986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F8888F0-F327-447D-8A45-2A796FABD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1150" y="1905000"/>
            <a:ext cx="4796115" cy="29869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64A7F03-133F-4E17-9EA4-ECE2FCE3C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8350" y="5557660"/>
            <a:ext cx="4781550" cy="3002646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AF00C004-37A6-4C86-A56C-A44AF83DD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76550" y="5005739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1</a:t>
            </a:r>
            <a:r>
              <a:rPr lang="en-US" sz="2750" dirty="0"/>
              <a:t> Act - </a:t>
            </a:r>
            <a:r>
              <a:rPr lang="ru-RU" sz="2750" dirty="0"/>
              <a:t>Подземелье</a:t>
            </a:r>
            <a:endParaRPr lang="en-US" dirty="0"/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E2ADB694-9D4F-4FC8-8D2B-C047DF7525E3}"/>
              </a:ext>
            </a:extLst>
          </p:cNvPr>
          <p:cNvSpPr txBox="1">
            <a:spLocks/>
          </p:cNvSpPr>
          <p:nvPr/>
        </p:nvSpPr>
        <p:spPr>
          <a:xfrm>
            <a:off x="9810750" y="5003269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2 </a:t>
            </a:r>
            <a:r>
              <a:rPr lang="en-US" sz="2750" dirty="0"/>
              <a:t>Act - </a:t>
            </a:r>
            <a:r>
              <a:rPr lang="ru-RU" sz="2750" dirty="0"/>
              <a:t>Волшебный лес</a:t>
            </a:r>
            <a:endParaRPr lang="en-US" dirty="0"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E4E1F9F-3663-439A-A2C6-46C6ADE2C0E7}"/>
              </a:ext>
            </a:extLst>
          </p:cNvPr>
          <p:cNvSpPr txBox="1">
            <a:spLocks/>
          </p:cNvSpPr>
          <p:nvPr/>
        </p:nvSpPr>
        <p:spPr>
          <a:xfrm>
            <a:off x="3314700" y="869352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en-US" sz="2750" dirty="0"/>
              <a:t>3 Act - </a:t>
            </a:r>
            <a:r>
              <a:rPr lang="ru-RU" sz="2750" dirty="0"/>
              <a:t>Небеса</a:t>
            </a:r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B0FBF18-F72C-4250-AE53-F945DBDFA2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4765" y="5554589"/>
            <a:ext cx="4781550" cy="3005717"/>
          </a:xfrm>
          <a:prstGeom prst="rect">
            <a:avLst/>
          </a:prstGeom>
        </p:spPr>
      </p:pic>
      <p:sp>
        <p:nvSpPr>
          <p:cNvPr id="20" name="object 6">
            <a:extLst>
              <a:ext uri="{FF2B5EF4-FFF2-40B4-BE49-F238E27FC236}">
                <a16:creationId xmlns:a16="http://schemas.microsoft.com/office/drawing/2014/main" id="{CC6BDE35-D134-472B-ADAF-D807DE6B4AC5}"/>
              </a:ext>
            </a:extLst>
          </p:cNvPr>
          <p:cNvSpPr txBox="1">
            <a:spLocks/>
          </p:cNvSpPr>
          <p:nvPr/>
        </p:nvSpPr>
        <p:spPr>
          <a:xfrm>
            <a:off x="11258550" y="869352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Меню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239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715974" y="549236"/>
            <a:ext cx="694626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Мини игры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3DF90BA-9C47-4C83-8A41-A8B12ABAD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50" y="1371600"/>
            <a:ext cx="5867400" cy="3658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125C64-3A99-4580-9B03-14B80894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5524637"/>
            <a:ext cx="5867400" cy="367081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766DD37-6F3D-4EEC-866E-6190DB39F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0" y="1367003"/>
            <a:ext cx="5867400" cy="366344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352F1B6-D2EB-4037-8EA7-A7F1ADB42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7750" y="5559795"/>
            <a:ext cx="5861050" cy="3660405"/>
          </a:xfrm>
          <a:prstGeom prst="rect">
            <a:avLst/>
          </a:prstGeom>
        </p:spPr>
      </p:pic>
      <p:sp>
        <p:nvSpPr>
          <p:cNvPr id="18" name="object 6">
            <a:extLst>
              <a:ext uri="{FF2B5EF4-FFF2-40B4-BE49-F238E27FC236}">
                <a16:creationId xmlns:a16="http://schemas.microsoft.com/office/drawing/2014/main" id="{4D5A5491-809A-423A-AE96-A1F2D31A562F}"/>
              </a:ext>
            </a:extLst>
          </p:cNvPr>
          <p:cNvSpPr txBox="1">
            <a:spLocks/>
          </p:cNvSpPr>
          <p:nvPr/>
        </p:nvSpPr>
        <p:spPr>
          <a:xfrm>
            <a:off x="3111502" y="5029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Отклонись от букв</a:t>
            </a:r>
            <a:endParaRPr lang="en-US" dirty="0"/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5CAD5D0C-8438-4C1E-8887-7C865F145D0D}"/>
              </a:ext>
            </a:extLst>
          </p:cNvPr>
          <p:cNvSpPr txBox="1">
            <a:spLocks/>
          </p:cNvSpPr>
          <p:nvPr/>
        </p:nvSpPr>
        <p:spPr>
          <a:xfrm>
            <a:off x="10782300" y="5029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Лабиринт</a:t>
            </a:r>
            <a:endParaRPr lang="en-US" dirty="0"/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A534781-336A-47B7-B378-71FEAE253651}"/>
              </a:ext>
            </a:extLst>
          </p:cNvPr>
          <p:cNvSpPr txBox="1">
            <a:spLocks/>
          </p:cNvSpPr>
          <p:nvPr/>
        </p:nvSpPr>
        <p:spPr>
          <a:xfrm>
            <a:off x="3943350" y="9220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Что это?</a:t>
            </a:r>
            <a:endParaRPr lang="en-US" dirty="0"/>
          </a:p>
        </p:txBody>
      </p:sp>
      <p:sp>
        <p:nvSpPr>
          <p:cNvPr id="22" name="object 6">
            <a:extLst>
              <a:ext uri="{FF2B5EF4-FFF2-40B4-BE49-F238E27FC236}">
                <a16:creationId xmlns:a16="http://schemas.microsoft.com/office/drawing/2014/main" id="{A0A10F7F-50F2-4B36-9814-A1A3F6292517}"/>
              </a:ext>
            </a:extLst>
          </p:cNvPr>
          <p:cNvSpPr txBox="1">
            <a:spLocks/>
          </p:cNvSpPr>
          <p:nvPr/>
        </p:nvSpPr>
        <p:spPr>
          <a:xfrm>
            <a:off x="10496550" y="9220200"/>
            <a:ext cx="6553200" cy="44307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>
            <a:lvl1pPr marL="0">
              <a:defRPr sz="2400" b="0" i="0">
                <a:solidFill>
                  <a:schemeClr val="tx1"/>
                </a:solidFill>
                <a:latin typeface="Trebuchet MS"/>
                <a:ea typeface="+mn-ea"/>
                <a:cs typeface="Trebuchet M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264160" marR="244475" indent="-251460">
              <a:lnSpc>
                <a:spcPts val="2880"/>
              </a:lnSpc>
              <a:spcBef>
                <a:spcPts val="555"/>
              </a:spcBef>
            </a:pPr>
            <a:r>
              <a:rPr lang="ru-RU" sz="2750" dirty="0"/>
              <a:t>Собери яблоки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5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8082" y="549236"/>
            <a:ext cx="7684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Комнаты боссов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8330811-9E8B-47BC-BB09-D0321E218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362" y="1583820"/>
            <a:ext cx="5367855" cy="33905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DBFF96-125D-4E9C-AD1A-9E1A83980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8362" y="5302627"/>
            <a:ext cx="5367855" cy="331222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D723F55-4D0C-4B25-8782-475FFB928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550" y="1642627"/>
            <a:ext cx="5367855" cy="333177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2800D94-84C2-471C-BF46-F9BD9EC2AA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9682" y="5315174"/>
            <a:ext cx="5390078" cy="331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70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6FB76B5-1605-4FD1-ACED-5A8E93D85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38200"/>
            <a:ext cx="5742587" cy="358273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72455D-D0A5-4141-B45E-1E90EA856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9750" y="4792575"/>
            <a:ext cx="5829281" cy="361665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FE588F2-4DFA-421B-9DB3-EB0034BEA41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8"/>
          <a:stretch/>
        </p:blipFill>
        <p:spPr>
          <a:xfrm>
            <a:off x="9783163" y="4826496"/>
            <a:ext cx="5742587" cy="358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98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153150" y="685800"/>
            <a:ext cx="768415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lang="ru-RU" dirty="0"/>
              <a:t>Результаты</a:t>
            </a:r>
            <a:endParaRPr spc="-10" dirty="0"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7952BD-D57C-4274-8692-CDEA283453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238750" y="1710503"/>
            <a:ext cx="5562600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8BD4A5F-98FA-406D-8789-74C919D53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0" y="5605415"/>
            <a:ext cx="5073650" cy="32141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272FE8C-DA89-4B95-8E59-21D77311E3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5582812"/>
            <a:ext cx="5174705" cy="3236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0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00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93</Words>
  <Application>Microsoft Office PowerPoint</Application>
  <PresentationFormat>Произвольный</PresentationFormat>
  <Paragraphs>39</Paragraphs>
  <Slides>10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Calibri</vt:lpstr>
      <vt:lpstr>Tahoma</vt:lpstr>
      <vt:lpstr>Trebuchet MS</vt:lpstr>
      <vt:lpstr>Office Theme</vt:lpstr>
      <vt:lpstr>Entangled-Tale-game</vt:lpstr>
      <vt:lpstr>Об игре</vt:lpstr>
      <vt:lpstr>Начало игры</vt:lpstr>
      <vt:lpstr>Локации</vt:lpstr>
      <vt:lpstr>Уровни</vt:lpstr>
      <vt:lpstr>Мини игры</vt:lpstr>
      <vt:lpstr>Комнаты боссов</vt:lpstr>
      <vt:lpstr>Презентация PowerPoint</vt:lpstr>
      <vt:lpstr>Результаты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presentation</dc:creator>
  <cp:lastModifiedBy>Илья Крахмальников</cp:lastModifiedBy>
  <cp:revision>37</cp:revision>
  <cp:lastPrinted>2023-10-26T15:30:30Z</cp:lastPrinted>
  <dcterms:created xsi:type="dcterms:W3CDTF">2023-10-22T21:07:05Z</dcterms:created>
  <dcterms:modified xsi:type="dcterms:W3CDTF">2024-01-14T14:23:59Z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2019-08-25T00:00:00Z</vt:filetime>
  </property>
  <property fmtid="{D5CDD505-2E9C-101B-9397-08002B2CF9AE}" pid="3" name="Creator">
    <vt:lpwstr>Acrobat PDFMaker 15 для PowerPoint</vt:lpwstr>
  </property>
  <property fmtid="{D5CDD505-2E9C-101B-9397-08002B2CF9AE}" pid="4" name="LastSaved">
    <vt:filetime>2023-10-22T00:00:00Z</vt:filetime>
  </property>
  <property fmtid="{D5CDD505-2E9C-101B-9397-08002B2CF9AE}" pid="5" name="Producer">
    <vt:lpwstr>Adobe PDF Library 15.0</vt:lpwstr>
  </property>
</Properties>
</file>