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6" r:id="rId13"/>
    <p:sldId id="297" r:id="rId14"/>
    <p:sldId id="29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6"/>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6">
                <a:lumMod val="60000"/>
              </a:schemeClr>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lumMod val="60000"/>
              </a:schemeClr>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Slide Image Placeholder 1"/>
          <p:cNvSpPr>
            <a:spLocks noChangeAspect="1" noRot="1" noGrp="1"/>
          </p:cNvSpPr>
          <p:nvPr>
            <p:ph type="sldImg"/>
          </p:nvPr>
        </p:nvSpPr>
        <p:spPr/>
      </p:sp>
      <p:sp>
        <p:nvSpPr>
          <p:cNvPr id="1048661" name="Notes Placeholder 2"/>
          <p:cNvSpPr>
            <a:spLocks noGrp="1"/>
          </p:cNvSpPr>
          <p:nvPr>
            <p:ph type="body" idx="1"/>
          </p:nvPr>
        </p:nvSpPr>
        <p:spPr/>
        <p:txBody>
          <a:bodyPr/>
          <a:p>
            <a:endParaRPr dirty="0" lang="en-IN"/>
          </a:p>
        </p:txBody>
      </p:sp>
      <p:sp>
        <p:nvSpPr>
          <p:cNvPr id="104866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44"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5"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a:xfrm>
            <a:off x="609600" y="1577340"/>
            <a:ext cx="10972800" cy="2667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4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3" name="object 7"/>
          <p:cNvSpPr txBox="1">
            <a:spLocks noGrp="1"/>
          </p:cNvSpPr>
          <p:nvPr>
            <p:ph type="ctrTitle"/>
          </p:nvPr>
        </p:nvSpPr>
        <p:spPr>
          <a:xfrm>
            <a:off x="-828675" y="19665"/>
            <a:ext cx="9982200" cy="880110"/>
          </a:xfrm>
          <a:prstGeom prst="rect"/>
        </p:spPr>
        <p:txBody>
          <a:bodyPr bIns="0" lIns="0" rIns="0" rtlCol="0" tIns="16510" vert="horz" wrap="square">
            <a:spAutoFit/>
          </a:bodyPr>
          <a:p>
            <a:pPr marL="3213735">
              <a:spcBef>
                <a:spcPts val="130"/>
              </a:spcBef>
            </a:pPr>
            <a:r>
              <a:rPr b="1" dirty="0" lang="en-US">
                <a:solidFill>
                  <a:srgbClr val="0F0F0F"/>
                </a:solidFill>
                <a:latin typeface="OSans-Ext-Regular"/>
                <a:ea typeface="OPlusSans 3.1_GB18030"/>
                <a:cs typeface="Noto Sans Adlam"/>
              </a:rPr>
              <a:t>Employee Data Analysis using Excel</a:t>
            </a:r>
            <a:r>
              <a:rPr b="1" dirty="0" i="0" lang="en-US">
                <a:solidFill>
                  <a:srgbClr val="0F0F0F"/>
                </a:solidFill>
                <a:effectLst/>
                <a:latin typeface="OSans-Ext-Regular"/>
                <a:ea typeface="OPlusSans 3.1_GB18030"/>
                <a:cs typeface="Noto Sans Adlam"/>
              </a:rPr>
              <a:t> </a:t>
            </a:r>
            <a:br>
              <a:rPr b="1" dirty="0" i="0" lang="en-US">
                <a:solidFill>
                  <a:srgbClr val="0F0F0F"/>
                </a:solidFill>
                <a:effectLst/>
                <a:latin typeface="OSans-Ext-Regular"/>
                <a:ea typeface="OPlusSans 3.1_GB18030"/>
                <a:cs typeface="Noto Sans Adlam"/>
              </a:rPr>
            </a:br>
            <a:endParaRPr dirty="0" spc="15">
              <a:latin typeface="OSans-Ext-Regular"/>
              <a:ea typeface="OPlusSans 3.1_GB18030"/>
              <a:cs typeface="Noto Sans Adlam"/>
            </a:endParaRPr>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5" name="TextBox 13"/>
          <p:cNvSpPr txBox="1"/>
          <p:nvPr/>
        </p:nvSpPr>
        <p:spPr>
          <a:xfrm>
            <a:off x="2069633" y="3314150"/>
            <a:ext cx="2982191" cy="1869441"/>
          </a:xfrm>
          <a:prstGeom prst="rect"/>
          <a:noFill/>
        </p:spPr>
        <p:txBody>
          <a:bodyPr rtlCol="0" wrap="square">
            <a:spAutoFit/>
          </a:bodyPr>
          <a:p>
            <a:r>
              <a:rPr b="0" sz="2400" lang="en-US">
                <a:latin typeface="RobotoStatic"/>
              </a:rPr>
              <a:t>STUDENT NAME:</a:t>
            </a:r>
            <a:endParaRPr b="0" dirty="0" sz="2400" lang="en-US">
              <a:latin typeface="RobotoStatic"/>
            </a:endParaRPr>
          </a:p>
          <a:p>
            <a:r>
              <a:rPr b="0" dirty="0" sz="2400" lang="en-US">
                <a:latin typeface="RobotoStatic"/>
              </a:rPr>
              <a:t>REGISTER NO:</a:t>
            </a:r>
            <a:endParaRPr b="0" dirty="0" sz="2400" lang="en-US">
              <a:latin typeface="RobotoStatic"/>
            </a:endParaRPr>
          </a:p>
          <a:p>
            <a:r>
              <a:rPr b="0" dirty="0" sz="2400" lang="en-US">
                <a:latin typeface="RobotoStatic"/>
              </a:rPr>
              <a:t>DEPARTMENT:</a:t>
            </a:r>
            <a:endParaRPr b="0" dirty="0" sz="2400" lang="en-US">
              <a:latin typeface="RobotoStatic"/>
            </a:endParaRPr>
          </a:p>
          <a:p>
            <a:r>
              <a:rPr b="0" dirty="0" sz="2400" lang="en-US">
                <a:latin typeface="RobotoStatic"/>
              </a:rPr>
              <a:t>COLLEGE</a:t>
            </a:r>
            <a:endParaRPr b="0" dirty="0" sz="2400" lang="en-US">
              <a:latin typeface="RobotoStatic"/>
            </a:endParaRPr>
          </a:p>
          <a:p>
            <a:r>
              <a:rPr b="0" dirty="0" sz="2400" lang="en-US">
                <a:latin typeface="RobotoStatic"/>
              </a:rPr>
              <a:t>           </a:t>
            </a:r>
            <a:endParaRPr b="0" dirty="0" sz="2400" lang="en-IN">
              <a:latin typeface="RobotoStatic"/>
            </a:endParaRPr>
          </a:p>
        </p:txBody>
      </p:sp>
      <p:sp>
        <p:nvSpPr>
          <p:cNvPr id="1048656" name="TextBox 7"/>
          <p:cNvSpPr txBox="1"/>
          <p:nvPr/>
        </p:nvSpPr>
        <p:spPr>
          <a:xfrm>
            <a:off x="4838123" y="3340836"/>
            <a:ext cx="4037656" cy="369332"/>
          </a:xfrm>
          <a:prstGeom prst="rect"/>
          <a:noFill/>
        </p:spPr>
        <p:txBody>
          <a:bodyPr rtlCol="0" wrap="square">
            <a:spAutoFit/>
          </a:bodyPr>
          <a:p>
            <a:r>
              <a:rPr altLang="en-IN" dirty="0" lang="en-US" err="1">
                <a:latin typeface="Arial Rounded MT Bold" panose="020F0704030504030204" pitchFamily="34" charset="0"/>
              </a:rPr>
              <a:t>S</a:t>
            </a:r>
            <a:r>
              <a:rPr altLang="en-IN" dirty="0" lang="en-US" err="1">
                <a:latin typeface="Arial Rounded MT Bold" panose="020F0704030504030204" pitchFamily="34" charset="0"/>
              </a:rPr>
              <a:t>H</a:t>
            </a:r>
            <a:r>
              <a:rPr altLang="en-IN" dirty="0" lang="en-US" err="1">
                <a:latin typeface="Arial Rounded MT Bold" panose="020F0704030504030204" pitchFamily="34" charset="0"/>
              </a:rPr>
              <a:t>ANMUGA</a:t>
            </a:r>
            <a:r>
              <a:rPr altLang="en-IN" dirty="0" lang="en-US" err="1">
                <a:latin typeface="Arial Rounded MT Bold" panose="020F0704030504030204" pitchFamily="34" charset="0"/>
              </a:rPr>
              <a:t> </a:t>
            </a:r>
            <a:r>
              <a:rPr altLang="en-IN" dirty="0" lang="en-US" err="1">
                <a:latin typeface="Arial Rounded MT Bold" panose="020F0704030504030204" pitchFamily="34" charset="0"/>
              </a:rPr>
              <a:t>P</a:t>
            </a:r>
            <a:r>
              <a:rPr altLang="en-IN" dirty="0" lang="en-US" err="1">
                <a:latin typeface="Arial Rounded MT Bold" panose="020F0704030504030204" pitchFamily="34" charset="0"/>
              </a:rPr>
              <a:t>R</a:t>
            </a:r>
            <a:r>
              <a:rPr altLang="en-IN" dirty="0" lang="en-US" err="1">
                <a:latin typeface="Arial Rounded MT Bold" panose="020F0704030504030204" pitchFamily="34" charset="0"/>
              </a:rPr>
              <a:t>IYA</a:t>
            </a:r>
            <a:r>
              <a:rPr altLang="en-IN" dirty="0" lang="en-US" err="1">
                <a:latin typeface="Arial Rounded MT Bold" panose="020F0704030504030204" pitchFamily="34" charset="0"/>
              </a:rPr>
              <a:t>.</a:t>
            </a:r>
            <a:r>
              <a:rPr altLang="en-IN" dirty="0" lang="en-US" err="1">
                <a:latin typeface="Arial Rounded MT Bold" panose="020F0704030504030204" pitchFamily="34" charset="0"/>
              </a:rPr>
              <a:t> </a:t>
            </a:r>
            <a:r>
              <a:rPr altLang="en-IN" dirty="0" lang="en-US" err="1">
                <a:latin typeface="Arial Rounded MT Bold" panose="020F0704030504030204" pitchFamily="34" charset="0"/>
              </a:rPr>
              <a:t>M</a:t>
            </a:r>
            <a:endParaRPr altLang="en-US" lang="zh-CN"/>
          </a:p>
        </p:txBody>
      </p:sp>
      <p:sp>
        <p:nvSpPr>
          <p:cNvPr id="1048657" name="TextBox 9"/>
          <p:cNvSpPr txBox="1"/>
          <p:nvPr/>
        </p:nvSpPr>
        <p:spPr>
          <a:xfrm>
            <a:off x="4800600" y="3754142"/>
            <a:ext cx="3352800" cy="369332"/>
          </a:xfrm>
          <a:prstGeom prst="rect"/>
          <a:noFill/>
        </p:spPr>
        <p:txBody>
          <a:bodyPr rtlCol="0" wrap="square">
            <a:spAutoFit/>
          </a:bodyPr>
          <a:p>
            <a:r>
              <a:rPr dirty="0" lang="en-IN">
                <a:latin typeface="Arial Rounded MT Bold" panose="020F0704030504030204" pitchFamily="34" charset="0"/>
              </a:rPr>
              <a:t>1</a:t>
            </a:r>
            <a:r>
              <a:rPr altLang="en-IN" dirty="0" lang="en-US">
                <a:latin typeface="Arial Rounded MT Bold" panose="020F0704030504030204" pitchFamily="34" charset="0"/>
              </a:rPr>
              <a:t>1</a:t>
            </a:r>
            <a:r>
              <a:rPr altLang="en-IN" dirty="0" lang="en-US">
                <a:latin typeface="Arial Rounded MT Bold" panose="020F0704030504030204" pitchFamily="34" charset="0"/>
              </a:rPr>
              <a:t>8</a:t>
            </a:r>
            <a:r>
              <a:rPr altLang="en-IN" dirty="0" lang="en-US">
                <a:latin typeface="Arial Rounded MT Bold" panose="020F0704030504030204" pitchFamily="34" charset="0"/>
              </a:rPr>
              <a:t>9</a:t>
            </a:r>
            <a:r>
              <a:rPr altLang="en-IN" dirty="0" lang="en-US">
                <a:latin typeface="Arial Rounded MT Bold" panose="020F0704030504030204" pitchFamily="34" charset="0"/>
              </a:rPr>
              <a:t>8</a:t>
            </a:r>
            <a:endParaRPr altLang="en-US" lang="zh-CN"/>
          </a:p>
        </p:txBody>
      </p:sp>
      <p:sp>
        <p:nvSpPr>
          <p:cNvPr id="1048658" name="TextBox 11"/>
          <p:cNvSpPr txBox="1"/>
          <p:nvPr/>
        </p:nvSpPr>
        <p:spPr>
          <a:xfrm rot="21488806">
            <a:off x="4651237" y="3937839"/>
            <a:ext cx="4483819" cy="376261"/>
          </a:xfrm>
          <a:prstGeom prst="rect"/>
          <a:noFill/>
        </p:spPr>
        <p:txBody>
          <a:bodyPr rtlCol="0" wrap="square">
            <a:spAutoFit/>
          </a:bodyPr>
          <a:p>
            <a:r>
              <a:rPr dirty="0" lang="en-IN">
                <a:latin typeface="Arial Rounded MT Bold" panose="020F0704030504030204" pitchFamily="34" charset="0"/>
              </a:rPr>
              <a:t>Commerce</a:t>
            </a:r>
          </a:p>
        </p:txBody>
      </p:sp>
      <p:sp>
        <p:nvSpPr>
          <p:cNvPr id="1048659"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
        <p:nvSpPr>
          <p:cNvPr id="1048716" name=""/>
          <p:cNvSpPr/>
          <p:nvPr/>
        </p:nvSpPr>
        <p:spPr>
          <a:xfrm>
            <a:off x="8622323" y="700860"/>
            <a:ext cx="3026222" cy="3026223"/>
          </a:xfrm>
          <a:prstGeom prst="roundRect"/>
          <a:solidFill>
            <a:srgbClr val="FFFFFF"/>
          </a:solidFill>
          <a:ln w="25400">
            <a:solidFill>
              <a:srgbClr val="666666"/>
            </a:solidFill>
          </a:ln>
        </p:spPr>
        <p:txBody>
          <a:bodyPr anchor="ctr"/>
          <a:p>
            <a:pPr algn="ctr"/>
            <a:endParaRPr lang="en-GB"/>
          </a:p>
        </p:txBody>
      </p:sp>
      <p:sp>
        <p:nvSpPr>
          <p:cNvPr id="1048717" name=""/>
          <p:cNvSpPr/>
          <p:nvPr/>
        </p:nvSpPr>
        <p:spPr>
          <a:xfrm>
            <a:off x="9139968" y="1073195"/>
            <a:ext cx="2480466" cy="2480466"/>
          </a:xfrm>
          <a:prstGeom prst="quadArrow"/>
          <a:solidFill>
            <a:srgbClr val="E1793C"/>
          </a:solidFill>
        </p:spPr>
        <p:txBody>
          <a:bodyPr anchor="ctr"/>
          <a:p>
            <a:pPr algn="ctr"/>
            <a:endParaRPr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844576" cy="737236"/>
          </a:xfrm>
          <a:prstGeom prst="rect"/>
          <a:solidFill>
            <a:srgbClr val="D04617"/>
          </a:solidFill>
        </p:spPr>
        <p:txBody>
          <a:bodyPr bIns="0" lIns="0" rIns="0" rtlCol="0" tIns="13335" vert="horz" wrap="square">
            <a:spAutoFit/>
          </a:bodyPr>
          <a:p>
            <a:pPr marL="12700">
              <a:lnSpc>
                <a:spcPct val="100000"/>
              </a:lnSpc>
              <a:spcBef>
                <a:spcPts val="105"/>
              </a:spcBef>
            </a:pPr>
            <a:r>
              <a:rPr b="1" dirty="0" sz="4800" spc="15" u="sng">
                <a:effectLst>
                  <a:outerShdw algn="br" blurRad="38100" dir="2700000" dist="38100" rotWithShape="0">
                    <a:srgbClr val="000000"/>
                  </a:outerShdw>
                </a:effectLst>
                <a:latin typeface="Trebuchet MS"/>
                <a:cs typeface="Trebuchet MS"/>
              </a:rPr>
              <a:t>M</a:t>
            </a:r>
            <a:r>
              <a:rPr b="1" dirty="0" sz="4800" u="sng">
                <a:effectLst>
                  <a:outerShdw algn="br" blurRad="38100" dir="2700000" dist="38100" rotWithShape="0">
                    <a:srgbClr val="000000"/>
                  </a:outerShdw>
                </a:effectLst>
                <a:latin typeface="Trebuchet MS"/>
                <a:cs typeface="Trebuchet MS"/>
              </a:rPr>
              <a:t>O</a:t>
            </a:r>
            <a:r>
              <a:rPr b="1" dirty="0" sz="4800" spc="-15" u="sng">
                <a:effectLst>
                  <a:outerShdw algn="br" blurRad="38100" dir="2700000" dist="38100" rotWithShape="0">
                    <a:srgbClr val="000000"/>
                  </a:outerShdw>
                </a:effectLst>
                <a:latin typeface="Trebuchet MS"/>
                <a:cs typeface="Trebuchet MS"/>
              </a:rPr>
              <a:t>D</a:t>
            </a:r>
            <a:r>
              <a:rPr b="1" dirty="0" sz="4800" spc="-35" u="sng">
                <a:effectLst>
                  <a:outerShdw algn="br" blurRad="38100" dir="2700000" dist="38100" rotWithShape="0">
                    <a:srgbClr val="000000"/>
                  </a:outerShdw>
                </a:effectLst>
                <a:latin typeface="Trebuchet MS"/>
                <a:cs typeface="Trebuchet MS"/>
              </a:rPr>
              <a:t>E</a:t>
            </a:r>
            <a:r>
              <a:rPr b="1" dirty="0" sz="4800" spc="-30" u="sng">
                <a:effectLst>
                  <a:outerShdw algn="br" blurRad="38100" dir="2700000" dist="38100" rotWithShape="0">
                    <a:srgbClr val="000000"/>
                  </a:outerShdw>
                </a:effectLst>
                <a:latin typeface="Trebuchet MS"/>
                <a:cs typeface="Trebuchet MS"/>
              </a:rPr>
              <a:t>LL</a:t>
            </a:r>
            <a:r>
              <a:rPr b="1" dirty="0" sz="4800" spc="-5" u="sng">
                <a:effectLst>
                  <a:outerShdw algn="br" blurRad="38100" dir="2700000" dist="38100" rotWithShape="0">
                    <a:srgbClr val="000000"/>
                  </a:outerShdw>
                </a:effectLst>
                <a:latin typeface="Trebuchet MS"/>
                <a:cs typeface="Trebuchet MS"/>
              </a:rPr>
              <a:t>I</a:t>
            </a:r>
            <a:r>
              <a:rPr b="1" dirty="0" sz="4800" spc="30" u="sng">
                <a:effectLst>
                  <a:outerShdw algn="br" blurRad="38100" dir="2700000" dist="38100" rotWithShape="0">
                    <a:srgbClr val="000000"/>
                  </a:outerShdw>
                </a:effectLst>
                <a:latin typeface="Trebuchet MS"/>
                <a:cs typeface="Trebuchet MS"/>
              </a:rPr>
              <a:t>N</a:t>
            </a:r>
            <a:r>
              <a:rPr b="1" dirty="0" sz="4800" spc="5" u="sng">
                <a:effectLst>
                  <a:outerShdw algn="br" blurRad="38100" dir="2700000" dist="38100" rotWithShape="0">
                    <a:srgbClr val="000000"/>
                  </a:outerShdw>
                </a:effectLst>
                <a:latin typeface="Trebuchet MS"/>
                <a:cs typeface="Trebuchet MS"/>
              </a:rPr>
              <a:t>G</a:t>
            </a:r>
            <a:endParaRPr dirty="0" sz="4800" u="sng">
              <a:effectLst>
                <a:outerShdw algn="br" blurRad="38100" dir="2700000" dist="38100" rotWithShape="0">
                  <a:srgbClr val="000000"/>
                </a:outerShdw>
              </a:effectLst>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comb dir="horz"/>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p:bgPr>
    </p:bg>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248198" cy="622935"/>
          </a:xfrm>
          <a:prstGeom prst="rect"/>
        </p:spPr>
        <p:txBody>
          <a:bodyPr bIns="0" lIns="0" rIns="0" rtlCol="0" tIns="13335" vert="horz" wrap="square">
            <a:spAutoFit/>
          </a:bodyPr>
          <a:p>
            <a:pPr marL="12700">
              <a:lnSpc>
                <a:spcPct val="100000"/>
              </a:lnSpc>
              <a:spcBef>
                <a:spcPts val="105"/>
              </a:spcBef>
            </a:pPr>
            <a:r>
              <a:rPr b="1" dirty="0">
                <a:solidFill>
                  <a:srgbClr val="6600CC"/>
                </a:solidFill>
                <a:latin typeface="Roboto Thin"/>
              </a:rPr>
              <a:t>R</a:t>
            </a:r>
            <a:r>
              <a:rPr b="1" dirty="0" spc="-40">
                <a:solidFill>
                  <a:srgbClr val="6600CC"/>
                </a:solidFill>
                <a:latin typeface="Roboto Thin"/>
              </a:rPr>
              <a:t>E</a:t>
            </a:r>
            <a:r>
              <a:rPr b="1" dirty="0" spc="15">
                <a:solidFill>
                  <a:srgbClr val="6600CC"/>
                </a:solidFill>
                <a:latin typeface="Roboto Thin"/>
              </a:rPr>
              <a:t>S</a:t>
            </a:r>
            <a:r>
              <a:rPr b="1" dirty="0" spc="-30">
                <a:solidFill>
                  <a:srgbClr val="6600CC"/>
                </a:solidFill>
                <a:latin typeface="Roboto Thin"/>
              </a:rPr>
              <a:t>U</a:t>
            </a:r>
            <a:r>
              <a:rPr b="1" dirty="0" spc="-405">
                <a:solidFill>
                  <a:srgbClr val="6600CC"/>
                </a:solidFill>
                <a:latin typeface="Roboto Thin"/>
              </a:rPr>
              <a:t>L</a:t>
            </a:r>
            <a:r>
              <a:rPr b="1" dirty="0">
                <a:solidFill>
                  <a:srgbClr val="6600CC"/>
                </a:solidFill>
                <a:latin typeface="Roboto Thin"/>
              </a:rPr>
              <a:t>TS</a:t>
            </a:r>
            <a:endParaRPr b="1" dirty="0">
              <a:solidFill>
                <a:srgbClr val="6600CC"/>
              </a:solidFill>
              <a:latin typeface="Roboto Thin"/>
            </a:endParaRP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047164"/>
          <a:ext cx="8333633" cy="528717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0"/>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5FF65"/>
        </a:solidFill>
      </p:bgPr>
    </p:bg>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solidFill>
                  <a:srgbClr val="6600CC"/>
                </a:solidFill>
                <a:latin typeface="Times New Roman" panose="02020603050405020304" pitchFamily="18" charset="0"/>
                <a:cs typeface="Times New Roman" panose="02020603050405020304" pitchFamily="18" charset="0"/>
              </a:rPr>
              <a:t>conclusion</a:t>
            </a:r>
            <a:endParaRPr dirty="0" lang="en-IN">
              <a:solidFill>
                <a:srgbClr val="6600CC"/>
              </a:solidFill>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060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cove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47"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92D04F"/>
        </a:solidFill>
      </p:bgPr>
    </p:bg>
    <p:spTree>
      <p:nvGrpSpPr>
        <p:cNvPr id="37" name=""/>
        <p:cNvGrpSpPr/>
        <p:nvPr/>
      </p:nvGrpSpPr>
      <p:grpSpPr>
        <a:xfrm>
          <a:off x="0" y="0"/>
          <a:ext cx="0" cy="0"/>
          <a:chOff x="0" y="0"/>
          <a:chExt cx="0" cy="0"/>
        </a:xfrm>
      </p:grpSpPr>
      <p:sp>
        <p:nvSpPr>
          <p:cNvPr id="1048715" name=""/>
          <p:cNvSpPr txBox="1"/>
          <p:nvPr/>
        </p:nvSpPr>
        <p:spPr>
          <a:xfrm rot="6742672" flipH="1">
            <a:off x="4722119" y="4859655"/>
            <a:ext cx="176714" cy="15179041"/>
          </a:xfrm>
          <a:prstGeom prst="rect"/>
        </p:spPr>
        <p:txBody>
          <a:bodyPr rtlCol="0" wrap="square">
            <a:spAutoFit/>
          </a:bodyPr>
          <a:p>
            <a:r>
              <a:rPr altLang="en-IN" b="1" sz="2800" i="1" lang="en-US" u="sng">
                <a:solidFill>
                  <a:srgbClr val="FFFF00"/>
                </a:solidFill>
                <a:effectLst/>
                <a:latin typeface="Source Sans Pro SemiBold"/>
              </a:rPr>
              <a:t>B</a:t>
            </a:r>
            <a:r>
              <a:rPr altLang="en-IN" b="1" sz="2800" i="1" lang="en-US" u="sng">
                <a:solidFill>
                  <a:srgbClr val="FFFF00"/>
                </a:solidFill>
                <a:effectLst/>
                <a:latin typeface="Source Sans Pro SemiBold"/>
              </a:rPr>
              <a:t>Y</a:t>
            </a:r>
            <a:r>
              <a:rPr altLang="en-IN" b="1" sz="2800" i="1" lang="en-US" u="sng">
                <a:solidFill>
                  <a:srgbClr val="FFFF00"/>
                </a:solidFill>
                <a:effectLst/>
                <a:latin typeface="Source Sans Pro SemiBold"/>
              </a:rPr>
              <a:t> </a:t>
            </a:r>
            <a:endParaRPr b="1" sz="2800" i="1" lang="en-GB" u="sng">
              <a:solidFill>
                <a:srgbClr val="FFFF00"/>
              </a:solidFill>
              <a:effectLst/>
              <a:latin typeface="Source Sans Pro SemiBold"/>
            </a:endParaRPr>
          </a:p>
          <a:p>
            <a:r>
              <a:rPr altLang="en-IN" b="1" sz="2800" i="1" lang="en-US" u="sng">
                <a:solidFill>
                  <a:srgbClr val="FFFF00"/>
                </a:solidFill>
                <a:effectLst/>
                <a:latin typeface="Source Sans Pro SemiBold"/>
              </a:rPr>
              <a:t> </a:t>
            </a:r>
            <a:r>
              <a:rPr altLang="en-IN" b="1" sz="2800" i="1" lang="en-US" u="sng">
                <a:solidFill>
                  <a:srgbClr val="FFFF00"/>
                </a:solidFill>
                <a:effectLst/>
                <a:latin typeface="Source Sans Pro SemiBold"/>
              </a:rPr>
              <a:t>M</a:t>
            </a:r>
            <a:r>
              <a:rPr altLang="en-IN" b="1" sz="2800" i="1" lang="en-US" u="sng">
                <a:solidFill>
                  <a:srgbClr val="FFFF00"/>
                </a:solidFill>
                <a:effectLst/>
                <a:latin typeface="Source Sans Pro SemiBold"/>
              </a:rPr>
              <a:t>.</a:t>
            </a:r>
            <a:r>
              <a:rPr altLang="en-IN" b="1" sz="2800" i="1" lang="en-US" u="sng">
                <a:solidFill>
                  <a:srgbClr val="FFFF00"/>
                </a:solidFill>
                <a:effectLst/>
                <a:latin typeface="Source Sans Pro SemiBold"/>
              </a:rPr>
              <a:t> </a:t>
            </a:r>
            <a:r>
              <a:rPr altLang="en-IN" b="1" sz="2800" i="1" lang="en-US" u="sng">
                <a:solidFill>
                  <a:srgbClr val="FFFF00"/>
                </a:solidFill>
                <a:effectLst/>
                <a:latin typeface="Source Sans Pro SemiBold"/>
              </a:rPr>
              <a:t>S</a:t>
            </a:r>
            <a:r>
              <a:rPr altLang="en-IN" b="1" sz="2800" i="1" lang="en-US" u="sng">
                <a:solidFill>
                  <a:srgbClr val="FFFF00"/>
                </a:solidFill>
                <a:effectLst/>
                <a:latin typeface="Source Sans Pro SemiBold"/>
              </a:rPr>
              <a:t>H</a:t>
            </a:r>
            <a:r>
              <a:rPr altLang="en-IN" b="1" sz="2800" i="1" lang="en-US" u="sng">
                <a:solidFill>
                  <a:srgbClr val="FFFF00"/>
                </a:solidFill>
                <a:effectLst/>
                <a:latin typeface="Source Sans Pro SemiBold"/>
              </a:rPr>
              <a:t>ANMUGA</a:t>
            </a:r>
            <a:r>
              <a:rPr altLang="en-IN" b="1" sz="2800" i="1" lang="en-US" u="sng">
                <a:solidFill>
                  <a:srgbClr val="FFFF00"/>
                </a:solidFill>
                <a:effectLst/>
                <a:latin typeface="Source Sans Pro SemiBold"/>
              </a:rPr>
              <a:t> </a:t>
            </a:r>
            <a:r>
              <a:rPr altLang="en-IN" b="1" sz="2800" i="1" lang="en-US" u="sng">
                <a:solidFill>
                  <a:srgbClr val="FFFF00"/>
                </a:solidFill>
                <a:effectLst/>
                <a:latin typeface="Source Sans Pro SemiBold"/>
              </a:rPr>
              <a:t>P</a:t>
            </a:r>
            <a:r>
              <a:rPr altLang="en-IN" b="1" sz="2800" i="1" lang="en-US" u="sng">
                <a:solidFill>
                  <a:srgbClr val="FFFF00"/>
                </a:solidFill>
                <a:effectLst/>
                <a:latin typeface="Source Sans Pro SemiBold"/>
              </a:rPr>
              <a:t>RIYA</a:t>
            </a:r>
            <a:r>
              <a:rPr altLang="en-IN" b="1" sz="2800" i="1" lang="en-US" u="sng">
                <a:solidFill>
                  <a:srgbClr val="FFFF00"/>
                </a:solidFill>
                <a:effectLst/>
                <a:latin typeface="Source Sans Pro SemiBold"/>
              </a:rPr>
              <a:t> </a:t>
            </a:r>
            <a:endParaRPr b="1" sz="2800" i="1" lang="en-GB" u="sng">
              <a:solidFill>
                <a:srgbClr val="FFFF00"/>
              </a:solidFill>
              <a:effectLst/>
              <a:latin typeface="Source Sans Pro SemiBold"/>
            </a:endParaRPr>
          </a:p>
          <a:p>
            <a:r>
              <a:rPr altLang="en-IN" b="1" sz="2800" i="1" lang="en-US" u="sng">
                <a:solidFill>
                  <a:srgbClr val="FFFF00"/>
                </a:solidFill>
                <a:effectLst/>
                <a:latin typeface="Source Sans Pro SemiBold"/>
              </a:rPr>
              <a:t>3</a:t>
            </a:r>
            <a:r>
              <a:rPr altLang="en-IN" b="1" sz="2800" i="1" lang="en-US" u="sng">
                <a:solidFill>
                  <a:srgbClr val="FFFF00"/>
                </a:solidFill>
                <a:effectLst/>
                <a:latin typeface="Source Sans Pro SemiBold"/>
              </a:rPr>
              <a:t>-</a:t>
            </a:r>
            <a:r>
              <a:rPr altLang="en-IN" b="1" sz="2800" i="1" lang="en-US" u="sng">
                <a:solidFill>
                  <a:srgbClr val="FFFF00"/>
                </a:solidFill>
                <a:effectLst/>
                <a:latin typeface="Source Sans Pro SemiBold"/>
              </a:rPr>
              <a:t>B</a:t>
            </a:r>
            <a:r>
              <a:rPr altLang="en-IN" b="1" sz="2800" i="1" lang="en-US" u="sng">
                <a:solidFill>
                  <a:srgbClr val="FFFF00"/>
                </a:solidFill>
                <a:effectLst/>
                <a:latin typeface="Source Sans Pro SemiBold"/>
              </a:rPr>
              <a:t>.</a:t>
            </a:r>
            <a:r>
              <a:rPr altLang="en-IN" b="1" sz="2800" i="1" lang="en-US" u="sng">
                <a:solidFill>
                  <a:srgbClr val="FFFF00"/>
                </a:solidFill>
                <a:effectLst/>
                <a:latin typeface="Source Sans Pro SemiBold"/>
              </a:rPr>
              <a:t> </a:t>
            </a:r>
            <a:r>
              <a:rPr altLang="en-IN" b="1" sz="2800" i="1" lang="en-US" u="sng">
                <a:solidFill>
                  <a:srgbClr val="FFFF00"/>
                </a:solidFill>
                <a:effectLst/>
                <a:latin typeface="Source Sans Pro SemiBold"/>
              </a:rPr>
              <a:t>C</a:t>
            </a:r>
            <a:r>
              <a:rPr altLang="en-IN" b="1" sz="2800" i="1" lang="en-US" u="sng">
                <a:solidFill>
                  <a:srgbClr val="FFFF00"/>
                </a:solidFill>
                <a:effectLst/>
                <a:latin typeface="Source Sans Pro SemiBold"/>
              </a:rPr>
              <a:t>O</a:t>
            </a:r>
            <a:r>
              <a:rPr altLang="en-IN" b="1" sz="2800" i="1" lang="en-US" u="sng">
                <a:solidFill>
                  <a:srgbClr val="FFFF00"/>
                </a:solidFill>
                <a:effectLst/>
                <a:latin typeface="Source Sans Pro SemiBold"/>
              </a:rPr>
              <a:t>M</a:t>
            </a:r>
            <a:r>
              <a:rPr altLang="en-IN" b="1" sz="2800" i="1" lang="en-US" u="sng">
                <a:solidFill>
                  <a:srgbClr val="FFFF00"/>
                </a:solidFill>
                <a:effectLst/>
                <a:latin typeface="Source Sans Pro SemiBold"/>
              </a:rPr>
              <a:t> </a:t>
            </a:r>
            <a:r>
              <a:rPr altLang="en-IN" b="1" sz="2800" i="1" lang="en-US" u="sng">
                <a:solidFill>
                  <a:srgbClr val="FFFF00"/>
                </a:solidFill>
                <a:effectLst/>
                <a:latin typeface="Source Sans Pro SemiBold"/>
              </a:rPr>
              <a:t>'</a:t>
            </a:r>
            <a:r>
              <a:rPr altLang="en-IN" b="1" sz="2800" i="1" lang="en-US" u="sng">
                <a:solidFill>
                  <a:srgbClr val="FFFF00"/>
                </a:solidFill>
                <a:effectLst/>
                <a:latin typeface="Source Sans Pro SemiBold"/>
              </a:rPr>
              <a:t>C</a:t>
            </a:r>
            <a:r>
              <a:rPr altLang="en-IN" b="1" sz="2800" i="1" lang="en-US" u="sng">
                <a:solidFill>
                  <a:srgbClr val="FFFF00"/>
                </a:solidFill>
                <a:effectLst/>
                <a:latin typeface="Source Sans Pro SemiBold"/>
              </a:rPr>
              <a:t>'</a:t>
            </a:r>
            <a:r>
              <a:rPr altLang="en-IN" b="1" sz="2800" i="1" lang="en-US" u="sng">
                <a:solidFill>
                  <a:srgbClr val="FFFF00"/>
                </a:solidFill>
                <a:effectLst/>
                <a:latin typeface="Source Sans Pro SemiBold"/>
              </a:rPr>
              <a:t>.</a:t>
            </a:r>
            <a:endParaRPr b="1" sz="2800" i="1" lang="en-GB" u="sng">
              <a:solidFill>
                <a:srgbClr val="FFFF00"/>
              </a:solidFill>
              <a:effectLst/>
              <a:latin typeface="Source Sans Pro SemiBold"/>
            </a:endParaRPr>
          </a:p>
        </p:txBody>
      </p:sp>
      <p:sp>
        <p:nvSpPr>
          <p:cNvPr id="104866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92D04F"/>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6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b="1" dirty="0" sz="4250" i="1" spc="5" u="sng">
                <a:solidFill>
                  <a:srgbClr val="BF0000"/>
                </a:solidFill>
                <a:effectLst>
                  <a:outerShdw algn="br" blurRad="38100" dir="2700000" dist="38100" rotWithShape="0">
                    <a:srgbClr val="000000"/>
                  </a:outerShdw>
                </a:effectLst>
              </a:rPr>
              <a:t>PROJECT</a:t>
            </a:r>
            <a:r>
              <a:rPr b="1" dirty="0" sz="4250" i="1" spc="-85" u="sng">
                <a:solidFill>
                  <a:srgbClr val="BF0000"/>
                </a:solidFill>
                <a:effectLst>
                  <a:outerShdw algn="br" blurRad="38100" dir="2700000" dist="38100" rotWithShape="0">
                    <a:srgbClr val="000000"/>
                  </a:outerShdw>
                </a:effectLst>
              </a:rPr>
              <a:t> </a:t>
            </a:r>
            <a:r>
              <a:rPr b="1" dirty="0" sz="4250" i="1" spc="25" u="sng">
                <a:solidFill>
                  <a:srgbClr val="BF0000"/>
                </a:solidFill>
                <a:effectLst>
                  <a:outerShdw algn="br" blurRad="38100" dir="2700000" dist="38100" rotWithShape="0">
                    <a:srgbClr val="000000"/>
                  </a:outerShdw>
                </a:effectLst>
              </a:rPr>
              <a:t>TITLE</a:t>
            </a:r>
            <a:endParaRPr b="1" sz="4250" i="1" u="sng">
              <a:solidFill>
                <a:srgbClr val="BF0000"/>
              </a:solidFill>
              <a:effectLst>
                <a:outerShdw algn="br" blurRad="38100" dir="2700000" dist="38100" rotWithShape="0">
                  <a:srgbClr val="000000"/>
                </a:outerShdw>
              </a:effectLst>
            </a:endParaRPr>
          </a:p>
        </p:txBody>
      </p:sp>
      <p:grpSp>
        <p:nvGrpSpPr>
          <p:cNvPr id="39" name="object 18"/>
          <p:cNvGrpSpPr/>
          <p:nvPr/>
        </p:nvGrpSpPr>
        <p:grpSpPr>
          <a:xfrm>
            <a:off x="466725" y="6410325"/>
            <a:ext cx="3705225" cy="295275"/>
            <a:chOff x="466725" y="6410325"/>
            <a:chExt cx="3705225" cy="295275"/>
          </a:xfrm>
        </p:grpSpPr>
        <p:pic>
          <p:nvPicPr>
            <p:cNvPr id="2097165"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6"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7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79" name="TextBox 22"/>
          <p:cNvSpPr txBox="1"/>
          <p:nvPr/>
        </p:nvSpPr>
        <p:spPr>
          <a:xfrm>
            <a:off x="1227108" y="2341880"/>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92D04F"/>
        </a:solidFill>
      </p:bgPr>
    </p:bg>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FC000"/>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2"/>
            <a:ext cx="4116368" cy="3004093"/>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911302" cy="648335"/>
          </a:xfrm>
          <a:prstGeom prst="rect"/>
        </p:spPr>
        <p:txBody>
          <a:bodyPr bIns="0" lIns="0" rIns="0" rtlCol="0" tIns="13335" vert="horz" wrap="square">
            <a:spAutoFit/>
          </a:bodyPr>
          <a:p>
            <a:pPr marL="12700">
              <a:lnSpc>
                <a:spcPct val="100000"/>
              </a:lnSpc>
              <a:spcBef>
                <a:spcPts val="105"/>
              </a:spcBef>
            </a:pPr>
            <a:r>
              <a:rPr b="1" dirty="0" i="1" spc="25" u="sng">
                <a:solidFill>
                  <a:srgbClr val="02A5E3"/>
                </a:solidFill>
                <a:effectLst>
                  <a:outerShdw algn="br" blurRad="38100" dir="2700000" dist="38100" rotWithShape="0">
                    <a:srgbClr val="000000"/>
                  </a:outerShdw>
                </a:effectLst>
                <a:latin typeface="OSans-Ext-Regular"/>
                <a:ea typeface="OPlusSans 3.1_GB18030"/>
              </a:rPr>
              <a:t>A</a:t>
            </a:r>
            <a:r>
              <a:rPr b="1" dirty="0" i="1" spc="-5" u="sng">
                <a:solidFill>
                  <a:srgbClr val="02A5E3"/>
                </a:solidFill>
                <a:effectLst>
                  <a:outerShdw algn="br" blurRad="38100" dir="2700000" dist="38100" rotWithShape="0">
                    <a:srgbClr val="000000"/>
                  </a:outerShdw>
                </a:effectLst>
                <a:latin typeface="OSans-Ext-Regular"/>
                <a:ea typeface="OPlusSans 3.1_GB18030"/>
              </a:rPr>
              <a:t>G</a:t>
            </a:r>
            <a:r>
              <a:rPr b="1" dirty="0" i="1" spc="-35" u="sng">
                <a:solidFill>
                  <a:srgbClr val="02A5E3"/>
                </a:solidFill>
                <a:effectLst>
                  <a:outerShdw algn="br" blurRad="38100" dir="2700000" dist="38100" rotWithShape="0">
                    <a:srgbClr val="000000"/>
                  </a:outerShdw>
                </a:effectLst>
                <a:latin typeface="OSans-Ext-Regular"/>
                <a:ea typeface="OPlusSans 3.1_GB18030"/>
              </a:rPr>
              <a:t>E</a:t>
            </a:r>
            <a:r>
              <a:rPr b="1" dirty="0" i="1" spc="15" u="sng">
                <a:solidFill>
                  <a:srgbClr val="02A5E3"/>
                </a:solidFill>
                <a:effectLst>
                  <a:outerShdw algn="br" blurRad="38100" dir="2700000" dist="38100" rotWithShape="0">
                    <a:srgbClr val="000000"/>
                  </a:outerShdw>
                </a:effectLst>
                <a:latin typeface="OSans-Ext-Regular"/>
                <a:ea typeface="OPlusSans 3.1_GB18030"/>
              </a:rPr>
              <a:t>N</a:t>
            </a:r>
            <a:r>
              <a:rPr b="1" dirty="0" i="1" u="sng">
                <a:solidFill>
                  <a:srgbClr val="02A5E3"/>
                </a:solidFill>
                <a:effectLst>
                  <a:outerShdw algn="br" blurRad="38100" dir="2700000" dist="38100" rotWithShape="0">
                    <a:srgbClr val="000000"/>
                  </a:outerShdw>
                </a:effectLst>
                <a:latin typeface="OSans-Ext-Regular"/>
                <a:ea typeface="OPlusSans 3.1_GB18030"/>
              </a:rPr>
              <a:t>DA</a:t>
            </a:r>
            <a:endParaRPr b="1" dirty="0" i="1" u="sng">
              <a:solidFill>
                <a:srgbClr val="02A5E3"/>
              </a:solidFill>
              <a:effectLst>
                <a:outerShdw algn="br" blurRad="38100" dir="2700000" dist="38100" rotWithShape="0">
                  <a:srgbClr val="000000"/>
                </a:outerShdw>
              </a:effectLst>
              <a:latin typeface="OSans-Ext-Regular"/>
              <a:ea typeface="OPlusSans 3.1_GB18030"/>
            </a:endParaRP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p14:prism dir="l" isContent="1" isInverted="0"/>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7" name="object 7"/>
          <p:cNvSpPr txBox="1">
            <a:spLocks noGrp="1"/>
          </p:cNvSpPr>
          <p:nvPr>
            <p:ph type="title"/>
          </p:nvPr>
        </p:nvSpPr>
        <p:spPr>
          <a:xfrm>
            <a:off x="834072" y="575055"/>
            <a:ext cx="5937077" cy="638810"/>
          </a:xfrm>
          <a:prstGeom prst="rect"/>
        </p:spPr>
        <p:txBody>
          <a:bodyPr bIns="0" lIns="0" rIns="0" rtlCol="0" tIns="16510" vert="horz" wrap="square">
            <a:spAutoFit/>
          </a:bodyPr>
          <a:p>
            <a:pPr marL="12700">
              <a:lnSpc>
                <a:spcPct val="100000"/>
              </a:lnSpc>
              <a:spcBef>
                <a:spcPts val="130"/>
              </a:spcBef>
              <a:tabLst>
                <a:tab algn="l" pos="2727960"/>
              </a:tabLst>
            </a:pPr>
            <a:r>
              <a:rPr b="1" dirty="0" sz="4250" i="1" spc="-20" u="sng">
                <a:solidFill>
                  <a:srgbClr val="BF0000"/>
                </a:solidFill>
                <a:effectLst>
                  <a:outerShdw algn="br" blurRad="38100" dir="2700000" dist="38100" rotWithShape="0">
                    <a:srgbClr val="000000"/>
                  </a:outerShdw>
                </a:effectLst>
              </a:rPr>
              <a:t>P</a:t>
            </a:r>
            <a:r>
              <a:rPr b="1" dirty="0" sz="4250" i="1" spc="15" u="sng">
                <a:solidFill>
                  <a:srgbClr val="BF0000"/>
                </a:solidFill>
                <a:effectLst>
                  <a:outerShdw algn="br" blurRad="38100" dir="2700000" dist="38100" rotWithShape="0">
                    <a:srgbClr val="000000"/>
                  </a:outerShdw>
                </a:effectLst>
              </a:rPr>
              <a:t>ROB</a:t>
            </a:r>
            <a:r>
              <a:rPr b="1" dirty="0" sz="4250" i="1" spc="55" u="sng">
                <a:solidFill>
                  <a:srgbClr val="BF0000"/>
                </a:solidFill>
                <a:effectLst>
                  <a:outerShdw algn="br" blurRad="38100" dir="2700000" dist="38100" rotWithShape="0">
                    <a:srgbClr val="000000"/>
                  </a:outerShdw>
                </a:effectLst>
              </a:rPr>
              <a:t>L</a:t>
            </a:r>
            <a:r>
              <a:rPr b="1" dirty="0" sz="4250" i="1" spc="-20" u="sng">
                <a:solidFill>
                  <a:srgbClr val="BF0000"/>
                </a:solidFill>
                <a:effectLst>
                  <a:outerShdw algn="br" blurRad="38100" dir="2700000" dist="38100" rotWithShape="0">
                    <a:srgbClr val="000000"/>
                  </a:outerShdw>
                </a:effectLst>
              </a:rPr>
              <a:t>E</a:t>
            </a:r>
            <a:r>
              <a:rPr b="1" dirty="0" sz="4250" i="1" spc="20" u="sng">
                <a:solidFill>
                  <a:srgbClr val="BF0000"/>
                </a:solidFill>
                <a:effectLst>
                  <a:outerShdw algn="br" blurRad="38100" dir="2700000" dist="38100" rotWithShape="0">
                    <a:srgbClr val="000000"/>
                  </a:outerShdw>
                </a:effectLst>
              </a:rPr>
              <a:t>M</a:t>
            </a:r>
            <a:r>
              <a:rPr b="1" dirty="0" sz="4250" i="1" u="sng">
                <a:solidFill>
                  <a:srgbClr val="BF0000"/>
                </a:solidFill>
                <a:effectLst>
                  <a:outerShdw algn="br" blurRad="38100" dir="2700000" dist="38100" rotWithShape="0">
                    <a:srgbClr val="000000"/>
                  </a:outerShdw>
                </a:effectLst>
              </a:rPr>
              <a:t>	</a:t>
            </a:r>
            <a:r>
              <a:rPr b="1" dirty="0" sz="4250" i="1" spc="10" u="sng">
                <a:solidFill>
                  <a:srgbClr val="BF0000"/>
                </a:solidFill>
                <a:effectLst>
                  <a:outerShdw algn="br" blurRad="38100" dir="2700000" dist="38100" rotWithShape="0">
                    <a:srgbClr val="000000"/>
                  </a:outerShdw>
                </a:effectLst>
              </a:rPr>
              <a:t>S</a:t>
            </a:r>
            <a:r>
              <a:rPr b="1" dirty="0" sz="4250" i="1" spc="-370" u="sng">
                <a:solidFill>
                  <a:srgbClr val="BF0000"/>
                </a:solidFill>
                <a:effectLst>
                  <a:outerShdw algn="br" blurRad="38100" dir="2700000" dist="38100" rotWithShape="0">
                    <a:srgbClr val="000000"/>
                  </a:outerShdw>
                </a:effectLst>
              </a:rPr>
              <a:t>T</a:t>
            </a:r>
            <a:r>
              <a:rPr b="1" dirty="0" sz="4250" i="1" spc="-375" u="sng">
                <a:solidFill>
                  <a:srgbClr val="BF0000"/>
                </a:solidFill>
                <a:effectLst>
                  <a:outerShdw algn="br" blurRad="38100" dir="2700000" dist="38100" rotWithShape="0">
                    <a:srgbClr val="000000"/>
                  </a:outerShdw>
                </a:effectLst>
              </a:rPr>
              <a:t>A</a:t>
            </a:r>
            <a:r>
              <a:rPr b="1" dirty="0" sz="4250" i="1" spc="15" u="sng">
                <a:solidFill>
                  <a:srgbClr val="BF0000"/>
                </a:solidFill>
                <a:effectLst>
                  <a:outerShdw algn="br" blurRad="38100" dir="2700000" dist="38100" rotWithShape="0">
                    <a:srgbClr val="000000"/>
                  </a:outerShdw>
                </a:effectLst>
              </a:rPr>
              <a:t>T</a:t>
            </a:r>
            <a:r>
              <a:rPr b="1" dirty="0" sz="4250" i="1" spc="-10" u="sng">
                <a:solidFill>
                  <a:srgbClr val="BF0000"/>
                </a:solidFill>
                <a:effectLst>
                  <a:outerShdw algn="br" blurRad="38100" dir="2700000" dist="38100" rotWithShape="0">
                    <a:srgbClr val="000000"/>
                  </a:outerShdw>
                </a:effectLst>
              </a:rPr>
              <a:t>E</a:t>
            </a:r>
            <a:r>
              <a:rPr b="1" dirty="0" sz="4250" i="1" spc="-20" u="sng">
                <a:solidFill>
                  <a:srgbClr val="BF0000"/>
                </a:solidFill>
                <a:effectLst>
                  <a:outerShdw algn="br" blurRad="38100" dir="2700000" dist="38100" rotWithShape="0">
                    <a:srgbClr val="000000"/>
                  </a:outerShdw>
                </a:effectLst>
              </a:rPr>
              <a:t>ME</a:t>
            </a:r>
            <a:r>
              <a:rPr b="1" dirty="0" sz="4250" i="1" spc="10" u="sng">
                <a:solidFill>
                  <a:srgbClr val="BF0000"/>
                </a:solidFill>
                <a:effectLst>
                  <a:outerShdw algn="br" blurRad="38100" dir="2700000" dist="38100" rotWithShape="0">
                    <a:srgbClr val="000000"/>
                  </a:outerShdw>
                </a:effectLst>
              </a:rPr>
              <a:t>NT</a:t>
            </a:r>
            <a:endParaRPr b="1" sz="4250" i="1" u="sng">
              <a:solidFill>
                <a:srgbClr val="BF0000"/>
              </a:solidFill>
              <a:effectLst>
                <a:outerShdw algn="br" blurRad="38100" dir="2700000" dist="38100" rotWithShape="0">
                  <a:srgbClr val="000000"/>
                </a:outerShdw>
              </a:effectLs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9"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dir="l" isContent="0"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66565"/>
        </a:solidFill>
      </p:bgPr>
    </p:bg>
    <p:spTree>
      <p:nvGrpSpPr>
        <p:cNvPr id="23"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0" name="object 7"/>
          <p:cNvSpPr txBox="1">
            <a:spLocks noGrp="1"/>
          </p:cNvSpPr>
          <p:nvPr>
            <p:ph type="title"/>
          </p:nvPr>
        </p:nvSpPr>
        <p:spPr>
          <a:xfrm>
            <a:off x="739775" y="829627"/>
            <a:ext cx="5376300" cy="676910"/>
          </a:xfrm>
          <a:prstGeom prst="rect"/>
        </p:spPr>
        <p:txBody>
          <a:bodyPr bIns="0" lIns="0" rIns="0" rtlCol="0" tIns="16510" vert="horz" wrap="square">
            <a:spAutoFit/>
          </a:bodyPr>
          <a:p>
            <a:pPr marL="12700">
              <a:lnSpc>
                <a:spcPct val="100000"/>
              </a:lnSpc>
              <a:spcBef>
                <a:spcPts val="130"/>
              </a:spcBef>
              <a:tabLst>
                <a:tab algn="l" pos="2642870"/>
              </a:tabLst>
            </a:pPr>
            <a:r>
              <a:rPr dirty="0" sz="4250" i="1" spc="5" u="sng">
                <a:solidFill>
                  <a:srgbClr val="F46D43"/>
                </a:solidFill>
                <a:effectLst>
                  <a:outerShdw algn="br" blurRad="38100" dir="2700000" dist="38100" rotWithShape="0">
                    <a:srgbClr val="000000"/>
                  </a:outerShdw>
                </a:effectLst>
                <a:latin typeface="Source Sans Pro"/>
              </a:rPr>
              <a:t>PROJECT	</a:t>
            </a:r>
            <a:r>
              <a:rPr dirty="0" sz="4250" i="1" spc="-20" u="sng">
                <a:solidFill>
                  <a:srgbClr val="F46D43"/>
                </a:solidFill>
                <a:effectLst>
                  <a:outerShdw algn="br" blurRad="38100" dir="2700000" dist="38100" rotWithShape="0">
                    <a:srgbClr val="000000"/>
                  </a:outerShdw>
                </a:effectLst>
                <a:latin typeface="Source Sans Pro"/>
              </a:rPr>
              <a:t>OVERVIEW</a:t>
            </a:r>
            <a:endParaRPr sz="4250" i="1" u="sng">
              <a:solidFill>
                <a:srgbClr val="F46D43"/>
              </a:solidFill>
              <a:effectLst>
                <a:outerShdw algn="br" blurRad="38100" dir="2700000" dist="38100" rotWithShape="0">
                  <a:srgbClr val="000000"/>
                </a:outerShdw>
              </a:effectLst>
              <a:latin typeface="Source Sans Pro"/>
            </a:endParaRPr>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12"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000">
        <p14:shred dir="in" pattern="strip"/>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9" name=""/>
        <p:cNvGrpSpPr/>
        <p:nvPr/>
      </p:nvGrpSpPr>
      <p:grpSpPr>
        <a:xfrm>
          <a:off x="0" y="0"/>
          <a:ext cx="0" cy="0"/>
          <a:chOff x="0" y="0"/>
          <a:chExt cx="0" cy="0"/>
        </a:xfrm>
      </p:grpSpPr>
      <p:sp>
        <p:nvSpPr>
          <p:cNvPr id="104859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u="sng">
                <a:solidFill>
                  <a:srgbClr val="FFC000"/>
                </a:solidFill>
                <a:effectLst>
                  <a:outerShdw algn="br" blurRad="38100" dir="2700000" dist="38100" rotWithShape="0">
                    <a:srgbClr val="000000"/>
                  </a:outerShdw>
                </a:effectLst>
              </a:rPr>
              <a:t>W</a:t>
            </a:r>
            <a:r>
              <a:rPr dirty="0" sz="3200" spc="-20" u="sng">
                <a:solidFill>
                  <a:srgbClr val="FFC000"/>
                </a:solidFill>
                <a:effectLst>
                  <a:outerShdw algn="br" blurRad="38100" dir="2700000" dist="38100" rotWithShape="0">
                    <a:srgbClr val="000000"/>
                  </a:outerShdw>
                </a:effectLst>
              </a:rPr>
              <a:t>H</a:t>
            </a:r>
            <a:r>
              <a:rPr dirty="0" sz="3200" spc="20" u="sng">
                <a:solidFill>
                  <a:srgbClr val="FFC000"/>
                </a:solidFill>
                <a:effectLst>
                  <a:outerShdw algn="br" blurRad="38100" dir="2700000" dist="38100" rotWithShape="0">
                    <a:srgbClr val="000000"/>
                  </a:outerShdw>
                </a:effectLst>
              </a:rPr>
              <a:t>O</a:t>
            </a:r>
            <a:r>
              <a:rPr dirty="0" sz="3200" spc="-235" u="sng">
                <a:solidFill>
                  <a:srgbClr val="FFC000"/>
                </a:solidFill>
                <a:effectLst>
                  <a:outerShdw algn="br" blurRad="38100" dir="2700000" dist="38100" rotWithShape="0">
                    <a:srgbClr val="000000"/>
                  </a:outerShdw>
                </a:effectLst>
              </a:rPr>
              <a:t> </a:t>
            </a:r>
            <a:r>
              <a:rPr dirty="0" sz="3200" spc="-10" u="sng">
                <a:solidFill>
                  <a:srgbClr val="FFC000"/>
                </a:solidFill>
                <a:effectLst>
                  <a:outerShdw algn="br" blurRad="38100" dir="2700000" dist="38100" rotWithShape="0">
                    <a:srgbClr val="000000"/>
                  </a:outerShdw>
                </a:effectLst>
              </a:rPr>
              <a:t>AR</a:t>
            </a:r>
            <a:r>
              <a:rPr dirty="0" sz="3200" spc="15" u="sng">
                <a:solidFill>
                  <a:srgbClr val="FFC000"/>
                </a:solidFill>
                <a:effectLst>
                  <a:outerShdw algn="br" blurRad="38100" dir="2700000" dist="38100" rotWithShape="0">
                    <a:srgbClr val="000000"/>
                  </a:outerShdw>
                </a:effectLst>
              </a:rPr>
              <a:t>E</a:t>
            </a:r>
            <a:r>
              <a:rPr dirty="0" sz="3200" spc="-35" u="sng">
                <a:solidFill>
                  <a:srgbClr val="FFC000"/>
                </a:solidFill>
                <a:effectLst>
                  <a:outerShdw algn="br" blurRad="38100" dir="2700000" dist="38100" rotWithShape="0">
                    <a:srgbClr val="000000"/>
                  </a:outerShdw>
                </a:effectLst>
              </a:rPr>
              <a:t> </a:t>
            </a:r>
            <a:r>
              <a:rPr dirty="0" sz="3200" spc="-10" u="sng">
                <a:solidFill>
                  <a:srgbClr val="FFC000"/>
                </a:solidFill>
                <a:effectLst>
                  <a:outerShdw algn="br" blurRad="38100" dir="2700000" dist="38100" rotWithShape="0">
                    <a:srgbClr val="000000"/>
                  </a:outerShdw>
                </a:effectLst>
              </a:rPr>
              <a:t>T</a:t>
            </a:r>
            <a:r>
              <a:rPr dirty="0" sz="3200" spc="-15" u="sng">
                <a:solidFill>
                  <a:srgbClr val="FFC000"/>
                </a:solidFill>
                <a:effectLst>
                  <a:outerShdw algn="br" blurRad="38100" dir="2700000" dist="38100" rotWithShape="0">
                    <a:srgbClr val="000000"/>
                  </a:outerShdw>
                </a:effectLst>
              </a:rPr>
              <a:t>H</a:t>
            </a:r>
            <a:r>
              <a:rPr dirty="0" sz="3200" spc="15" u="sng">
                <a:solidFill>
                  <a:srgbClr val="FFC000"/>
                </a:solidFill>
                <a:effectLst>
                  <a:outerShdw algn="br" blurRad="38100" dir="2700000" dist="38100" rotWithShape="0">
                    <a:srgbClr val="000000"/>
                  </a:outerShdw>
                </a:effectLst>
              </a:rPr>
              <a:t>E</a:t>
            </a:r>
            <a:r>
              <a:rPr dirty="0" sz="3200" spc="-35" u="sng">
                <a:solidFill>
                  <a:srgbClr val="FFC000"/>
                </a:solidFill>
                <a:effectLst>
                  <a:outerShdw algn="br" blurRad="38100" dir="2700000" dist="38100" rotWithShape="0">
                    <a:srgbClr val="000000"/>
                  </a:outerShdw>
                </a:effectLst>
              </a:rPr>
              <a:t> </a:t>
            </a:r>
            <a:r>
              <a:rPr dirty="0" sz="3200" spc="-20" u="sng">
                <a:solidFill>
                  <a:srgbClr val="FFC000"/>
                </a:solidFill>
                <a:effectLst>
                  <a:outerShdw algn="br" blurRad="38100" dir="2700000" dist="38100" rotWithShape="0">
                    <a:srgbClr val="000000"/>
                  </a:outerShdw>
                </a:effectLst>
              </a:rPr>
              <a:t>E</a:t>
            </a:r>
            <a:r>
              <a:rPr dirty="0" sz="3200" spc="30" u="sng">
                <a:solidFill>
                  <a:srgbClr val="FFC000"/>
                </a:solidFill>
                <a:effectLst>
                  <a:outerShdw algn="br" blurRad="38100" dir="2700000" dist="38100" rotWithShape="0">
                    <a:srgbClr val="000000"/>
                  </a:outerShdw>
                </a:effectLst>
              </a:rPr>
              <a:t>N</a:t>
            </a:r>
            <a:r>
              <a:rPr dirty="0" sz="3200" spc="15" u="sng">
                <a:solidFill>
                  <a:srgbClr val="FFC000"/>
                </a:solidFill>
                <a:effectLst>
                  <a:outerShdw algn="br" blurRad="38100" dir="2700000" dist="38100" rotWithShape="0">
                    <a:srgbClr val="000000"/>
                  </a:outerShdw>
                </a:effectLst>
              </a:rPr>
              <a:t>D</a:t>
            </a:r>
            <a:r>
              <a:rPr dirty="0" sz="3200" spc="-45" u="sng">
                <a:solidFill>
                  <a:srgbClr val="FFC000"/>
                </a:solidFill>
                <a:effectLst>
                  <a:outerShdw algn="br" blurRad="38100" dir="2700000" dist="38100" rotWithShape="0">
                    <a:srgbClr val="000000"/>
                  </a:outerShdw>
                </a:effectLst>
              </a:rPr>
              <a:t> </a:t>
            </a:r>
            <a:r>
              <a:rPr dirty="0" sz="3200" u="sng">
                <a:solidFill>
                  <a:srgbClr val="FFC000"/>
                </a:solidFill>
                <a:effectLst>
                  <a:outerShdw algn="br" blurRad="38100" dir="2700000" dist="38100" rotWithShape="0">
                    <a:srgbClr val="000000"/>
                  </a:outerShdw>
                </a:effectLst>
              </a:rPr>
              <a:t>U</a:t>
            </a:r>
            <a:r>
              <a:rPr dirty="0" sz="3200" spc="10" u="sng">
                <a:solidFill>
                  <a:srgbClr val="FFC000"/>
                </a:solidFill>
                <a:effectLst>
                  <a:outerShdw algn="br" blurRad="38100" dir="2700000" dist="38100" rotWithShape="0">
                    <a:srgbClr val="000000"/>
                  </a:outerShdw>
                </a:effectLst>
              </a:rPr>
              <a:t>S</a:t>
            </a:r>
            <a:r>
              <a:rPr dirty="0" sz="3200" spc="-25" u="sng">
                <a:solidFill>
                  <a:srgbClr val="FFC000"/>
                </a:solidFill>
                <a:effectLst>
                  <a:outerShdw algn="br" blurRad="38100" dir="2700000" dist="38100" rotWithShape="0">
                    <a:srgbClr val="000000"/>
                  </a:outerShdw>
                </a:effectLst>
              </a:rPr>
              <a:t>E</a:t>
            </a:r>
            <a:r>
              <a:rPr dirty="0" sz="3200" spc="-10" u="sng">
                <a:solidFill>
                  <a:srgbClr val="FFC000"/>
                </a:solidFill>
                <a:effectLst>
                  <a:outerShdw algn="br" blurRad="38100" dir="2700000" dist="38100" rotWithShape="0">
                    <a:srgbClr val="000000"/>
                  </a:outerShdw>
                </a:effectLst>
              </a:rPr>
              <a:t>R</a:t>
            </a:r>
            <a:r>
              <a:rPr dirty="0" sz="3200" spc="5" u="sng">
                <a:solidFill>
                  <a:srgbClr val="FFC000"/>
                </a:solidFill>
                <a:effectLst>
                  <a:outerShdw algn="br" blurRad="38100" dir="2700000" dist="38100" rotWithShape="0">
                    <a:srgbClr val="000000"/>
                  </a:outerShdw>
                </a:effectLst>
              </a:rPr>
              <a:t>S?</a:t>
            </a:r>
            <a:endParaRPr sz="3200" u="sng">
              <a:solidFill>
                <a:srgbClr val="FFC000"/>
              </a:solidFill>
              <a:effectLst>
                <a:outerShdw algn="br" blurRad="38100" dir="2700000" dist="38100" rotWithShape="0">
                  <a:srgbClr val="000000"/>
                </a:outerShdw>
              </a:effectLst>
            </a:endParaRPr>
          </a:p>
        </p:txBody>
      </p:sp>
      <p:pic>
        <p:nvPicPr>
          <p:cNvPr id="209715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59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599"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sp>
        <p:nvSpPr>
          <p:cNvPr id="1048600"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pic>
        <p:nvPicPr>
          <p:cNvPr id="2097153" name="Picture 13"/>
          <p:cNvPicPr>
            <a:picLocks noChangeAspect="1"/>
          </p:cNvPicPr>
          <p:nvPr/>
        </p:nvPicPr>
        <p:blipFill>
          <a:blip xmlns:r="http://schemas.openxmlformats.org/officeDocument/2006/relationships" r:embed="rId2"/>
          <a:stretch>
            <a:fillRect/>
          </a:stretch>
        </p:blipFill>
        <p:spPr>
          <a:xfrm>
            <a:off x="696521" y="1688040"/>
            <a:ext cx="8652792" cy="4323879"/>
          </a:xfrm>
          <a:prstGeom prst="rect"/>
        </p:spPr>
      </p:pic>
      <p:sp>
        <p:nvSpPr>
          <p:cNvPr id="1048601"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02"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0"/>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22" name=""/>
        <p:cNvGrpSpPr/>
        <p:nvPr/>
      </p:nvGrpSpPr>
      <p:grpSpPr>
        <a:xfrm>
          <a:off x="0" y="0"/>
          <a:ext cx="0" cy="0"/>
          <a:chOff x="0" y="0"/>
          <a:chExt cx="0" cy="0"/>
        </a:xfrm>
      </p:grpSpPr>
      <p:pic>
        <p:nvPicPr>
          <p:cNvPr id="209715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u="sng">
                <a:effectLst>
                  <a:outerShdw algn="br" blurRad="38100" dir="2700000" dist="38100" rotWithShape="0">
                    <a:srgbClr val="000000"/>
                  </a:outerShdw>
                </a:effectLst>
              </a:rPr>
              <a:t>O</a:t>
            </a:r>
            <a:r>
              <a:rPr dirty="0" sz="3600" spc="25" u="sng">
                <a:effectLst>
                  <a:outerShdw algn="br" blurRad="38100" dir="2700000" dist="38100" rotWithShape="0">
                    <a:srgbClr val="000000"/>
                  </a:outerShdw>
                </a:effectLst>
              </a:rPr>
              <a:t>U</a:t>
            </a:r>
            <a:r>
              <a:rPr dirty="0" sz="3600" u="sng">
                <a:effectLst>
                  <a:outerShdw algn="br" blurRad="38100" dir="2700000" dist="38100" rotWithShape="0">
                    <a:srgbClr val="000000"/>
                  </a:outerShdw>
                </a:effectLst>
              </a:rPr>
              <a:t>R</a:t>
            </a:r>
            <a:r>
              <a:rPr dirty="0" sz="3600" spc="5" u="sng">
                <a:effectLst>
                  <a:outerShdw algn="br" blurRad="38100" dir="2700000" dist="38100" rotWithShape="0">
                    <a:srgbClr val="000000"/>
                  </a:outerShdw>
                </a:effectLst>
              </a:rPr>
              <a:t> </a:t>
            </a:r>
            <a:r>
              <a:rPr dirty="0" sz="3600" spc="25" u="sng">
                <a:effectLst>
                  <a:outerShdw algn="br" blurRad="38100" dir="2700000" dist="38100" rotWithShape="0">
                    <a:srgbClr val="000000"/>
                  </a:outerShdw>
                </a:effectLst>
              </a:rPr>
              <a:t>S</a:t>
            </a:r>
            <a:r>
              <a:rPr dirty="0" sz="3600" spc="10" u="sng">
                <a:effectLst>
                  <a:outerShdw algn="br" blurRad="38100" dir="2700000" dist="38100" rotWithShape="0">
                    <a:srgbClr val="000000"/>
                  </a:outerShdw>
                </a:effectLst>
              </a:rPr>
              <a:t>O</a:t>
            </a:r>
            <a:r>
              <a:rPr dirty="0" sz="3600" spc="25" u="sng">
                <a:effectLst>
                  <a:outerShdw algn="br" blurRad="38100" dir="2700000" dist="38100" rotWithShape="0">
                    <a:srgbClr val="000000"/>
                  </a:outerShdw>
                </a:effectLst>
              </a:rPr>
              <a:t>LU</a:t>
            </a:r>
            <a:r>
              <a:rPr dirty="0" sz="3600" spc="-35" u="sng">
                <a:effectLst>
                  <a:outerShdw algn="br" blurRad="38100" dir="2700000" dist="38100" rotWithShape="0">
                    <a:srgbClr val="000000"/>
                  </a:outerShdw>
                </a:effectLst>
              </a:rPr>
              <a:t>T</a:t>
            </a:r>
            <a:r>
              <a:rPr dirty="0" sz="3600" spc="-30" u="sng">
                <a:effectLst>
                  <a:outerShdw algn="br" blurRad="38100" dir="2700000" dist="38100" rotWithShape="0">
                    <a:srgbClr val="000000"/>
                  </a:outerShdw>
                </a:effectLst>
              </a:rPr>
              <a:t>I</a:t>
            </a:r>
            <a:r>
              <a:rPr dirty="0" sz="3600" spc="10" u="sng">
                <a:effectLst>
                  <a:outerShdw algn="br" blurRad="38100" dir="2700000" dist="38100" rotWithShape="0">
                    <a:srgbClr val="000000"/>
                  </a:outerShdw>
                </a:effectLst>
              </a:rPr>
              <a:t>O</a:t>
            </a:r>
            <a:r>
              <a:rPr dirty="0" sz="3600" u="sng">
                <a:effectLst>
                  <a:outerShdw algn="br" blurRad="38100" dir="2700000" dist="38100" rotWithShape="0">
                    <a:srgbClr val="000000"/>
                  </a:outerShdw>
                </a:effectLst>
              </a:rPr>
              <a:t>N</a:t>
            </a:r>
            <a:r>
              <a:rPr dirty="0" sz="3600" spc="-345" u="sng">
                <a:effectLst>
                  <a:outerShdw algn="br" blurRad="38100" dir="2700000" dist="38100" rotWithShape="0">
                    <a:srgbClr val="000000"/>
                  </a:outerShdw>
                </a:effectLst>
              </a:rPr>
              <a:t> </a:t>
            </a:r>
            <a:r>
              <a:rPr dirty="0" sz="3600" spc="-35" u="sng">
                <a:effectLst>
                  <a:outerShdw algn="br" blurRad="38100" dir="2700000" dist="38100" rotWithShape="0">
                    <a:srgbClr val="000000"/>
                  </a:outerShdw>
                </a:effectLst>
              </a:rPr>
              <a:t>A</a:t>
            </a:r>
            <a:r>
              <a:rPr dirty="0" sz="3600" spc="-5" u="sng">
                <a:effectLst>
                  <a:outerShdw algn="br" blurRad="38100" dir="2700000" dist="38100" rotWithShape="0">
                    <a:srgbClr val="000000"/>
                  </a:outerShdw>
                </a:effectLst>
              </a:rPr>
              <a:t>N</a:t>
            </a:r>
            <a:r>
              <a:rPr dirty="0" sz="3600" u="sng">
                <a:effectLst>
                  <a:outerShdw algn="br" blurRad="38100" dir="2700000" dist="38100" rotWithShape="0">
                    <a:srgbClr val="000000"/>
                  </a:outerShdw>
                </a:effectLst>
              </a:rPr>
              <a:t>D</a:t>
            </a:r>
            <a:r>
              <a:rPr dirty="0" sz="3600" spc="35" u="sng">
                <a:effectLst>
                  <a:outerShdw algn="br" blurRad="38100" dir="2700000" dist="38100" rotWithShape="0">
                    <a:srgbClr val="000000"/>
                  </a:outerShdw>
                </a:effectLst>
              </a:rPr>
              <a:t> </a:t>
            </a:r>
            <a:r>
              <a:rPr dirty="0" sz="3600" spc="-30" u="sng">
                <a:effectLst>
                  <a:outerShdw algn="br" blurRad="38100" dir="2700000" dist="38100" rotWithShape="0">
                    <a:srgbClr val="000000"/>
                  </a:outerShdw>
                </a:effectLst>
              </a:rPr>
              <a:t>I</a:t>
            </a:r>
            <a:r>
              <a:rPr dirty="0" sz="3600" spc="-35" u="sng">
                <a:effectLst>
                  <a:outerShdw algn="br" blurRad="38100" dir="2700000" dist="38100" rotWithShape="0">
                    <a:srgbClr val="000000"/>
                  </a:outerShdw>
                </a:effectLst>
              </a:rPr>
              <a:t>T</a:t>
            </a:r>
            <a:r>
              <a:rPr dirty="0" sz="3600" u="sng">
                <a:effectLst>
                  <a:outerShdw algn="br" blurRad="38100" dir="2700000" dist="38100" rotWithShape="0">
                    <a:srgbClr val="000000"/>
                  </a:outerShdw>
                </a:effectLst>
              </a:rPr>
              <a:t>S</a:t>
            </a:r>
            <a:r>
              <a:rPr dirty="0" sz="3600" spc="60" u="sng">
                <a:effectLst>
                  <a:outerShdw algn="br" blurRad="38100" dir="2700000" dist="38100" rotWithShape="0">
                    <a:srgbClr val="000000"/>
                  </a:outerShdw>
                </a:effectLst>
              </a:rPr>
              <a:t> </a:t>
            </a:r>
            <a:r>
              <a:rPr dirty="0" sz="3600" spc="-295" u="sng">
                <a:effectLst>
                  <a:outerShdw algn="br" blurRad="38100" dir="2700000" dist="38100" rotWithShape="0">
                    <a:srgbClr val="000000"/>
                  </a:outerShdw>
                </a:effectLst>
              </a:rPr>
              <a:t>V</a:t>
            </a:r>
            <a:r>
              <a:rPr dirty="0" sz="3600" spc="-35" u="sng">
                <a:effectLst>
                  <a:outerShdw algn="br" blurRad="38100" dir="2700000" dist="38100" rotWithShape="0">
                    <a:srgbClr val="000000"/>
                  </a:outerShdw>
                </a:effectLst>
              </a:rPr>
              <a:t>A</a:t>
            </a:r>
            <a:r>
              <a:rPr dirty="0" sz="3600" spc="25" u="sng">
                <a:effectLst>
                  <a:outerShdw algn="br" blurRad="38100" dir="2700000" dist="38100" rotWithShape="0">
                    <a:srgbClr val="000000"/>
                  </a:outerShdw>
                </a:effectLst>
              </a:rPr>
              <a:t>LU</a:t>
            </a:r>
            <a:r>
              <a:rPr dirty="0" sz="3600" u="sng">
                <a:effectLst>
                  <a:outerShdw algn="br" blurRad="38100" dir="2700000" dist="38100" rotWithShape="0">
                    <a:srgbClr val="000000"/>
                  </a:outerShdw>
                </a:effectLst>
              </a:rPr>
              <a:t>E</a:t>
            </a:r>
            <a:r>
              <a:rPr dirty="0" sz="3600" spc="-65" u="sng">
                <a:effectLst>
                  <a:outerShdw algn="br" blurRad="38100" dir="2700000" dist="38100" rotWithShape="0">
                    <a:srgbClr val="000000"/>
                  </a:outerShdw>
                </a:effectLst>
              </a:rPr>
              <a:t> </a:t>
            </a:r>
            <a:r>
              <a:rPr dirty="0" sz="3600" spc="-15" u="sng">
                <a:effectLst>
                  <a:outerShdw algn="br" blurRad="38100" dir="2700000" dist="38100" rotWithShape="0">
                    <a:srgbClr val="000000"/>
                  </a:outerShdw>
                </a:effectLst>
              </a:rPr>
              <a:t>P</a:t>
            </a:r>
            <a:r>
              <a:rPr dirty="0" sz="3600" spc="-30" u="sng">
                <a:effectLst>
                  <a:outerShdw algn="br" blurRad="38100" dir="2700000" dist="38100" rotWithShape="0">
                    <a:srgbClr val="000000"/>
                  </a:outerShdw>
                </a:effectLst>
              </a:rPr>
              <a:t>R</a:t>
            </a:r>
            <a:r>
              <a:rPr dirty="0" sz="3600" spc="10" u="sng">
                <a:effectLst>
                  <a:outerShdw algn="br" blurRad="38100" dir="2700000" dist="38100" rotWithShape="0">
                    <a:srgbClr val="000000"/>
                  </a:outerShdw>
                </a:effectLst>
              </a:rPr>
              <a:t>O</a:t>
            </a:r>
            <a:r>
              <a:rPr dirty="0" sz="3600" spc="-15" u="sng">
                <a:effectLst>
                  <a:outerShdw algn="br" blurRad="38100" dir="2700000" dist="38100" rotWithShape="0">
                    <a:srgbClr val="000000"/>
                  </a:outerShdw>
                </a:effectLst>
              </a:rPr>
              <a:t>P</a:t>
            </a:r>
            <a:r>
              <a:rPr dirty="0" sz="3600" spc="10" u="sng">
                <a:effectLst>
                  <a:outerShdw algn="br" blurRad="38100" dir="2700000" dist="38100" rotWithShape="0">
                    <a:srgbClr val="000000"/>
                  </a:outerShdw>
                </a:effectLst>
              </a:rPr>
              <a:t>O</a:t>
            </a:r>
            <a:r>
              <a:rPr dirty="0" sz="3600" spc="25" u="sng">
                <a:effectLst>
                  <a:outerShdw algn="br" blurRad="38100" dir="2700000" dist="38100" rotWithShape="0">
                    <a:srgbClr val="000000"/>
                  </a:outerShdw>
                </a:effectLst>
              </a:rPr>
              <a:t>S</a:t>
            </a:r>
            <a:r>
              <a:rPr dirty="0" sz="3600" spc="-30" u="sng">
                <a:effectLst>
                  <a:outerShdw algn="br" blurRad="38100" dir="2700000" dist="38100" rotWithShape="0">
                    <a:srgbClr val="000000"/>
                  </a:outerShdw>
                </a:effectLst>
              </a:rPr>
              <a:t>I</a:t>
            </a:r>
            <a:r>
              <a:rPr dirty="0" sz="3600" spc="-35" u="sng">
                <a:effectLst>
                  <a:outerShdw algn="br" blurRad="38100" dir="2700000" dist="38100" rotWithShape="0">
                    <a:srgbClr val="000000"/>
                  </a:outerShdw>
                </a:effectLst>
              </a:rPr>
              <a:t>T</a:t>
            </a:r>
            <a:r>
              <a:rPr dirty="0" sz="3600" spc="-30" u="sng">
                <a:effectLst>
                  <a:outerShdw algn="br" blurRad="38100" dir="2700000" dist="38100" rotWithShape="0">
                    <a:srgbClr val="000000"/>
                  </a:outerShdw>
                </a:effectLst>
              </a:rPr>
              <a:t>I</a:t>
            </a:r>
            <a:r>
              <a:rPr dirty="0" sz="3600" spc="10" u="sng">
                <a:effectLst>
                  <a:outerShdw algn="br" blurRad="38100" dir="2700000" dist="38100" rotWithShape="0">
                    <a:srgbClr val="000000"/>
                  </a:outerShdw>
                </a:effectLst>
              </a:rPr>
              <a:t>O</a:t>
            </a:r>
            <a:r>
              <a:rPr dirty="0" sz="3600" u="sng">
                <a:effectLst>
                  <a:outerShdw algn="br" blurRad="38100" dir="2700000" dist="38100" rotWithShape="0">
                    <a:srgbClr val="000000"/>
                  </a:outerShdw>
                </a:effectLst>
              </a:rPr>
              <a:t>N</a:t>
            </a:r>
            <a:endParaRPr dirty="0" sz="3600" u="sng">
              <a:effectLst>
                <a:outerShdw algn="br" blurRad="38100" dir="2700000" dist="38100" rotWithShape="0">
                  <a:srgbClr val="000000"/>
                </a:outerShdw>
              </a:effectLst>
            </a:endParaRPr>
          </a:p>
        </p:txBody>
      </p:sp>
      <p:pic>
        <p:nvPicPr>
          <p:cNvPr id="209715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6" name="object 9"/>
          <p:cNvSpPr txBox="1">
            <a:spLocks noGrp="1"/>
          </p:cNvSpPr>
          <p:nvPr>
            <p:ph type="sldNum" sz="quarter" idx="7"/>
          </p:nvPr>
        </p:nvSpPr>
        <p:spPr>
          <a:xfrm>
            <a:off x="11353418" y="6473337"/>
            <a:ext cx="151129" cy="165100"/>
          </a:xfrm>
          <a:prstGeom prst="rect"/>
        </p:spPr>
        <p:txBody>
          <a:bodyPr bIns="0" lIns="0" rIns="0" tIns="0"/>
          <a:p>
            <a:pPr marL="38100">
              <a:lnSpc>
                <a:spcPct val="100000"/>
              </a:lnSpc>
              <a:spcBef>
                <a:spcPts val="55"/>
              </a:spcBef>
            </a:pPr>
            <a:fld id="{81D60167-4931-47E6-BA6A-407CBD079E47}" type="slidenum">
              <a:rPr dirty="0" spc="10"/>
              <a:t>7</a:t>
            </a:fld>
            <a:endParaRPr dirty="0" spc="10"/>
          </a:p>
        </p:txBody>
      </p:sp>
      <p:sp>
        <p:nvSpPr>
          <p:cNvPr id="1048607" name="TextBox 7"/>
          <p:cNvSpPr txBox="1"/>
          <p:nvPr/>
        </p:nvSpPr>
        <p:spPr>
          <a:xfrm>
            <a:off x="3733800" y="2151727"/>
            <a:ext cx="6705600" cy="25044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1">
  <p:cSld>
    <p:bg>
      <p:bgPr>
        <a:solidFill>
          <a:srgbClr val="BBB7B6"/>
        </a:solidFill>
      </p:bgPr>
    </p:bg>
    <p:spTree>
      <p:nvGrpSpPr>
        <p:cNvPr id="25" name=""/>
        <p:cNvGrpSpPr/>
        <p:nvPr/>
      </p:nvGrpSpPr>
      <p:grpSpPr>
        <a:xfrm>
          <a:off x="0" y="0"/>
          <a:ext cx="0" cy="0"/>
          <a:chOff x="0" y="0"/>
          <a:chExt cx="0" cy="0"/>
        </a:xfrm>
      </p:grpSpPr>
      <p:sp>
        <p:nvSpPr>
          <p:cNvPr id="1048613" name="Title 1"/>
          <p:cNvSpPr>
            <a:spLocks noGrp="1"/>
          </p:cNvSpPr>
          <p:nvPr>
            <p:ph type="title"/>
          </p:nvPr>
        </p:nvSpPr>
        <p:spPr>
          <a:xfrm>
            <a:off x="755332" y="385444"/>
            <a:ext cx="10681335" cy="723901"/>
          </a:xfrm>
        </p:spPr>
        <p:txBody>
          <a:bodyPr/>
          <a:p>
            <a:r>
              <a:rPr dirty="0" lang="en-IN" u="sng">
                <a:solidFill>
                  <a:srgbClr val="02A5E3"/>
                </a:solidFill>
                <a:effectLst>
                  <a:outerShdw algn="br" blurRad="38100" dir="2700000" dist="38100" rotWithShape="0">
                    <a:srgbClr val="000000"/>
                  </a:outerShdw>
                </a:effectLst>
              </a:rPr>
              <a:t>Dataset Description</a:t>
            </a:r>
            <a:endParaRPr dirty="0" lang="en-IN" u="sng">
              <a:solidFill>
                <a:srgbClr val="02A5E3"/>
              </a:solidFill>
              <a:effectLst>
                <a:outerShdw algn="br" blurRad="38100" dir="2700000" dist="38100" rotWithShape="0">
                  <a:srgbClr val="000000"/>
                </a:outerShdw>
              </a:effectLst>
            </a:endParaRPr>
          </a:p>
        </p:txBody>
      </p:sp>
      <p:sp>
        <p:nvSpPr>
          <p:cNvPr id="1048614" name="TextBox 5"/>
          <p:cNvSpPr txBox="1"/>
          <p:nvPr/>
        </p:nvSpPr>
        <p:spPr>
          <a:xfrm>
            <a:off x="755332" y="1828800"/>
            <a:ext cx="10843846" cy="29870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extLst>
          <p:ext uri="http://mobile.wps.com/transition/2016/1">
            <p:transition val="wps_appear_l_1000"/>
          </p:ext>
        </p:extLs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28" name=""/>
        <p:cNvGrpSpPr/>
        <p:nvPr/>
      </p:nvGrpSpPr>
      <p:grpSpPr>
        <a:xfrm>
          <a:off x="0" y="0"/>
          <a:ext cx="0" cy="0"/>
          <a:chOff x="0" y="0"/>
          <a:chExt cx="0" cy="0"/>
        </a:xfrm>
      </p:grpSpPr>
      <p:sp>
        <p:nvSpPr>
          <p:cNvPr id="104862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u="sng">
                <a:solidFill>
                  <a:srgbClr val="92D04F"/>
                </a:solidFill>
                <a:effectLst>
                  <a:outerShdw algn="br" blurRad="38100" dir="2700000" dist="38100" rotWithShape="0">
                    <a:srgbClr val="000000"/>
                  </a:outerShdw>
                </a:effectLst>
              </a:rPr>
              <a:t>THE</a:t>
            </a:r>
            <a:r>
              <a:rPr dirty="0" sz="4250" spc="20" u="sng">
                <a:solidFill>
                  <a:srgbClr val="92D04F"/>
                </a:solidFill>
                <a:effectLst>
                  <a:outerShdw algn="br" blurRad="38100" dir="2700000" dist="38100" rotWithShape="0">
                    <a:srgbClr val="000000"/>
                  </a:outerShdw>
                </a:effectLst>
              </a:rPr>
              <a:t> </a:t>
            </a:r>
            <a:r>
              <a:rPr dirty="0" sz="4250" lang="en-US" spc="20" u="sng">
                <a:solidFill>
                  <a:srgbClr val="92D04F"/>
                </a:solidFill>
                <a:effectLst>
                  <a:outerShdw algn="br" blurRad="38100" dir="2700000" dist="38100" rotWithShape="0">
                    <a:srgbClr val="000000"/>
                  </a:outerShdw>
                </a:effectLst>
              </a:rPr>
              <a:t>"</a:t>
            </a:r>
            <a:r>
              <a:rPr dirty="0" sz="4250" spc="10" u="sng">
                <a:solidFill>
                  <a:srgbClr val="92D04F"/>
                </a:solidFill>
                <a:effectLst>
                  <a:outerShdw algn="br" blurRad="38100" dir="2700000" dist="38100" rotWithShape="0">
                    <a:srgbClr val="000000"/>
                  </a:outerShdw>
                </a:effectLst>
              </a:rPr>
              <a:t>WOW</a:t>
            </a:r>
            <a:r>
              <a:rPr dirty="0" sz="4250" lang="en-US" spc="10" u="sng">
                <a:solidFill>
                  <a:srgbClr val="92D04F"/>
                </a:solidFill>
                <a:effectLst>
                  <a:outerShdw algn="br" blurRad="38100" dir="2700000" dist="38100" rotWithShape="0">
                    <a:srgbClr val="000000"/>
                  </a:outerShdw>
                </a:effectLst>
              </a:rPr>
              <a:t>"</a:t>
            </a:r>
            <a:r>
              <a:rPr dirty="0" sz="4250" spc="85" u="sng">
                <a:solidFill>
                  <a:srgbClr val="92D04F"/>
                </a:solidFill>
                <a:effectLst>
                  <a:outerShdw algn="br" blurRad="38100" dir="2700000" dist="38100" rotWithShape="0">
                    <a:srgbClr val="000000"/>
                  </a:outerShdw>
                </a:effectLst>
              </a:rPr>
              <a:t> </a:t>
            </a:r>
            <a:r>
              <a:rPr dirty="0" sz="4250" spc="10" u="sng">
                <a:solidFill>
                  <a:srgbClr val="92D04F"/>
                </a:solidFill>
                <a:effectLst>
                  <a:outerShdw algn="br" blurRad="38100" dir="2700000" dist="38100" rotWithShape="0">
                    <a:srgbClr val="000000"/>
                  </a:outerShdw>
                </a:effectLst>
              </a:rPr>
              <a:t>IN</a:t>
            </a:r>
            <a:r>
              <a:rPr dirty="0" sz="4250" spc="-5" u="sng">
                <a:solidFill>
                  <a:srgbClr val="92D04F"/>
                </a:solidFill>
                <a:effectLst>
                  <a:outerShdw algn="br" blurRad="38100" dir="2700000" dist="38100" rotWithShape="0">
                    <a:srgbClr val="000000"/>
                  </a:outerShdw>
                </a:effectLst>
              </a:rPr>
              <a:t> </a:t>
            </a:r>
            <a:r>
              <a:rPr dirty="0" sz="4250" spc="15" u="sng">
                <a:solidFill>
                  <a:srgbClr val="92D04F"/>
                </a:solidFill>
                <a:effectLst>
                  <a:outerShdw algn="br" blurRad="38100" dir="2700000" dist="38100" rotWithShape="0">
                    <a:srgbClr val="000000"/>
                  </a:outerShdw>
                </a:effectLst>
              </a:rPr>
              <a:t>OUR</a:t>
            </a:r>
            <a:r>
              <a:rPr dirty="0" sz="4250" spc="-10" u="sng">
                <a:solidFill>
                  <a:srgbClr val="92D04F"/>
                </a:solidFill>
                <a:effectLst>
                  <a:outerShdw algn="br" blurRad="38100" dir="2700000" dist="38100" rotWithShape="0">
                    <a:srgbClr val="000000"/>
                  </a:outerShdw>
                </a:effectLst>
              </a:rPr>
              <a:t> </a:t>
            </a:r>
            <a:r>
              <a:rPr dirty="0" sz="4250" spc="20" u="sng">
                <a:solidFill>
                  <a:srgbClr val="92D04F"/>
                </a:solidFill>
                <a:effectLst>
                  <a:outerShdw algn="br" blurRad="38100" dir="2700000" dist="38100" rotWithShape="0">
                    <a:srgbClr val="000000"/>
                  </a:outerShdw>
                </a:effectLst>
              </a:rPr>
              <a:t>SOLUTION</a:t>
            </a:r>
            <a:endParaRPr dirty="0" sz="4250" u="sng">
              <a:solidFill>
                <a:srgbClr val="92D04F"/>
              </a:solidFill>
              <a:effectLst>
                <a:outerShdw algn="br" blurRad="38100" dir="2700000" dist="38100" rotWithShape="0">
                  <a:srgbClr val="000000"/>
                </a:outerShdw>
              </a:effectLst>
            </a:endParaRPr>
          </a:p>
        </p:txBody>
      </p:sp>
      <p:sp>
        <p:nvSpPr>
          <p:cNvPr id="104862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6" name="TextBox 9"/>
          <p:cNvSpPr txBox="1"/>
          <p:nvPr/>
        </p:nvSpPr>
        <p:spPr>
          <a:xfrm>
            <a:off x="990600" y="1717928"/>
            <a:ext cx="9525000" cy="15392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wist_l_1500"/>
          </p:ext>
        </p:extLs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2024-03-29T04:07:22Z</dcterms:created>
  <dcterms:modified xsi:type="dcterms:W3CDTF">2024-08-29T14:11:40Z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20353492a352410881963531ed89dfef</vt:lpwstr>
  </property>
</Properties>
</file>