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Muthu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magesh</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600" dirty="0"/>
              <a:t>Harden security configurations: Configuring endpoints with security best practices, such as disabling unnecessary services and implementing strict access controls, helps reduce the attack surface and minimize the risk of keylogger infections. </a:t>
            </a:r>
          </a:p>
          <a:p>
            <a:pPr algn="l">
              <a:buFont typeface="+mj-lt"/>
              <a:buAutoNum type="arabicPeriod"/>
            </a:pPr>
            <a:r>
              <a:rPr lang="en-US" sz="2600" dirty="0"/>
              <a:t>Utilize endpoint detection and response (EDR):EDR solutions provide real-time monitoring and response capabilities at the endpoint level, allowing organizations to quickly detect and mitigate keylogger infections before they can cause significant damage. </a:t>
            </a:r>
          </a:p>
          <a:p>
            <a:pPr algn="l">
              <a:buFont typeface="+mj-lt"/>
              <a:buAutoNum type="arabicPeriod"/>
            </a:pPr>
            <a:r>
              <a:rPr lang="en-US" sz="2600" dirty="0"/>
              <a:t>Employ application </a:t>
            </a:r>
            <a:r>
              <a:rPr lang="en-US" sz="2600" dirty="0" err="1"/>
              <a:t>whitelisting:Application</a:t>
            </a:r>
            <a:r>
              <a:rPr lang="en-US" sz="2600" dirty="0"/>
              <a:t> whitelisting allows organizations to specify which applications are permitted to run on endpoints, preventing the execution of unauthorized software, including keyloggers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600" dirty="0"/>
              <a:t>Data Loss Prevention (DLP) : Deploy data loss prevention solutions to monitor and control the movement of sensitive data, preventing it from being captured by keyloggers and exfiltrated from the system. </a:t>
            </a:r>
          </a:p>
          <a:p>
            <a:pPr algn="l">
              <a:buFont typeface="+mj-lt"/>
              <a:buAutoNum type="arabicPeriod"/>
            </a:pPr>
            <a:r>
              <a:rPr lang="en-US" sz="2600" dirty="0"/>
              <a:t>Secure Development Practices: Adhere to secure development practices when creating software applications to minimize the risk of including vulnerabilities that could be exploited by keyloggers. </a:t>
            </a:r>
          </a:p>
          <a:p>
            <a:pPr algn="l">
              <a:buFont typeface="+mj-lt"/>
              <a:buAutoNum type="arabicPeriod"/>
            </a:pPr>
            <a:r>
              <a:rPr lang="en-US" sz="2600" dirty="0"/>
              <a:t>Incident Response Plan: Develop and regularly update an incident response plan that outlines procedures for detecting, containing, and mitigating keylogger incidents, ensuring a coordinated response in the event of an attack</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600" dirty="0"/>
              <a:t>Multi-layered Defense: Implement a multi-layered defense approach that combines network security, endpoint security, and user awareness to create a comprehensive defense against keylogger threats. </a:t>
            </a:r>
          </a:p>
          <a:p>
            <a:pPr algn="l">
              <a:buFont typeface="+mj-lt"/>
              <a:buAutoNum type="arabicPeriod"/>
            </a:pPr>
            <a:r>
              <a:rPr lang="en-US" sz="2600" dirty="0"/>
              <a:t>Code Review and Security Audits: Conduct regular code reviews and security audits of software applications and systems to identify and patch vulnerabilities that could be exploited by keyloggers. </a:t>
            </a:r>
          </a:p>
          <a:p>
            <a:pPr algn="l">
              <a:buFont typeface="+mj-lt"/>
              <a:buAutoNum type="arabicPeriod"/>
            </a:pPr>
            <a:r>
              <a:rPr lang="en-US" sz="2600" dirty="0"/>
              <a:t>Access Control Policies: Enforce strict access control policies to limit user privileges and restrict access to sensitive systems and data, reducing the likelihood of unauthorized installation or execution of keyloggers.</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20000"/>
          </a:bodyPr>
          <a:lstStyle/>
          <a:p>
            <a:pPr algn="l">
              <a:buFont typeface="Arial" panose="020B0604020202020204" pitchFamily="34" charset="0"/>
              <a:buChar char="•"/>
            </a:pPr>
            <a:r>
              <a:rPr lang="en-US" sz="2800" dirty="0"/>
              <a:t>Multi-factor Authentication (MFA): Widening the adoption of multi-factor authentication mechanisms, including SMS based codes, hardware tokens, and biometric factors, can add an extra layer of defense against keylogger attacks.</a:t>
            </a:r>
          </a:p>
          <a:p>
            <a:pPr algn="l">
              <a:buFont typeface="Arial" panose="020B0604020202020204" pitchFamily="34" charset="0"/>
              <a:buChar char="•"/>
            </a:pPr>
            <a:r>
              <a:rPr lang="en-US" sz="2800" dirty="0"/>
              <a:t>Privacy-Preserving Technologies: Integration of privacy-preserving technologies, such as differential privacy and secure multi-party computation, can enable data sharing and analysis without exposing sensitive information to keyloggers. </a:t>
            </a:r>
          </a:p>
          <a:p>
            <a:pPr algn="l">
              <a:buFont typeface="Arial" panose="020B0604020202020204" pitchFamily="34" charset="0"/>
              <a:buChar char="•"/>
            </a:pPr>
            <a:r>
              <a:rPr lang="en-US" sz="2800" dirty="0"/>
              <a:t>Cyber Insurance: The emergence of specialized cyber insurance policies can provide financial protection to individuals and organizations against losses resulting from keylogger attacks and other cyber threats</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710</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33</cp:revision>
  <dcterms:created xsi:type="dcterms:W3CDTF">2021-05-26T16:50:10Z</dcterms:created>
  <dcterms:modified xsi:type="dcterms:W3CDTF">2024-04-11T19:46:30Z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