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8" r:id="rId20"/>
    <p:sldId id="274" r:id="rId21"/>
    <p:sldId id="275" r:id="rId22"/>
    <p:sldId id="276" r:id="rId23"/>
    <p:sldId id="272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99" y="29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96AB1-0E46-4C84-8EC2-FBFBFFDCFA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C3D35-197A-491C-B572-5AA2D5315FAC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0406C-B777-4405-B2B8-400F6F6FA5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E4F62-8D88-4DCF-A373-D03EF9E5FD7A}" type="datetime1">
              <a:rPr lang="zh-CN" altLang="en-US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CEDF9-1425-4325-AE5D-3043CF91D1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3.xml"/><Relationship Id="rId18" Type="http://schemas.openxmlformats.org/officeDocument/2006/relationships/image" Target="../media/image1.jpeg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5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hyperlink" Target="https://developer.nvidia.com/rdp/cudnn-archive#a-collapse712-91" TargetMode="External"/><Relationship Id="rId1" Type="http://schemas.openxmlformats.org/officeDocument/2006/relationships/hyperlink" Target="https://developer.nvidia.com/cuda-toolkit-archiv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1" Type="http://schemas.openxmlformats.org/officeDocument/2006/relationships/hyperlink" Target="https://pytorch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0" Type="http://schemas.openxmlformats.org/officeDocument/2006/relationships/slideLayout" Target="../slideLayouts/slideLayout11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www.jianshu.com/p/eb606812765d" TargetMode="External"/><Relationship Id="rId1" Type="http://schemas.openxmlformats.org/officeDocument/2006/relationships/hyperlink" Target="https://www.jetbrains.com/pycharm/download/#section=window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blog.csdn.net/wq_ocean_/article/details/103889237?ops_request_misc=%257B%2522request%255Fid%2522%253A%2522163408272116780271530428%2522%252C%2522scm%2522%253A%252220140713.130102334..%2522%257D&amp;request_id=163408272116780271530428&amp;biz_id=0&amp;utm_medium=distribute.pc_search_result.none-task-blog-2~all~top_positive~default-1-103889237.first_rank_v2_pc_rank_v29&amp;utm_term=anaconda%E5%AE%89%E8%A3%85%E6%95%99%E7%A8%8B&amp;spm=1018.2226.3001.4187" TargetMode="External"/><Relationship Id="rId1" Type="http://schemas.openxmlformats.org/officeDocument/2006/relationships/hyperlink" Target="https://www.anaconda.com/products/individual#Downloads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hyperlink" Target="https://blog.csdn.net/weixin_43883917/article/details/113867914?ops_request_misc=%257B%2522request%255Fid%2522%253A%2522163408547916780357236292%2522%252C%2522scm%2522%253A%252220140713.130102334..%2522%257D&amp;request_id=163408547916780357236292&amp;biz_id=0&amp;utm_medium=distribute.pc_search_result.none-task-blog-2~all~top_positive~default-1-113867914.first_rank_v2_pc_rank_v29&amp;utm_term=vscode%E5%AE%89%E8%A3%85%E6%95%99%E7%A8%8B&amp;spm=1018.2226.3001.4187" TargetMode="External"/><Relationship Id="rId2" Type="http://schemas.openxmlformats.org/officeDocument/2006/relationships/hyperlink" Target="https://mp.weixin.qq.com/s/dE_OLe2tw816y2zvGJMTVQ" TargetMode="External"/><Relationship Id="rId1" Type="http://schemas.openxmlformats.org/officeDocument/2006/relationships/hyperlink" Target="https://code.visualstudio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深度学习</a:t>
            </a:r>
            <a:r>
              <a:rPr lang="en-US" altLang="zh-CN"/>
              <a:t>-</a:t>
            </a:r>
            <a:r>
              <a:rPr lang="zh-CN" altLang="en-US"/>
              <a:t>从环境搭配到项目实现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/>
              <a:t>主讲人：李超奇</a:t>
            </a:r>
            <a:endParaRPr lang="zh-CN" altLang="en-US"/>
          </a:p>
          <a:p>
            <a:r>
              <a:rPr lang="en-US" altLang="zh-CN"/>
              <a:t>2021-10-15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安装：</a:t>
            </a:r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CUDA</a:t>
            </a:r>
            <a:r>
              <a:rPr lang="zh-CN" altLang="en-US" dirty="0"/>
              <a:t>软件：</a:t>
            </a:r>
            <a:r>
              <a:rPr lang="en-US" altLang="zh-CN" dirty="0">
                <a:hlinkClick r:id="rId1"/>
              </a:rPr>
              <a:t> CUDA Toolkit Archive | NVIDIA Developer</a:t>
            </a:r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CUDNN</a:t>
            </a:r>
            <a:r>
              <a:rPr lang="zh-CN" altLang="en-US" dirty="0"/>
              <a:t>深度学习计算包：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 err="1">
                <a:hlinkClick r:id="rId2"/>
              </a:rPr>
              <a:t>cuDNN</a:t>
            </a:r>
            <a:r>
              <a:rPr lang="en-US" altLang="zh-CN" dirty="0">
                <a:hlinkClick r:id="rId2"/>
              </a:rPr>
              <a:t> Archive | NVIDIA Developer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946" y="2115104"/>
            <a:ext cx="3622089" cy="16289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15104"/>
            <a:ext cx="3562293" cy="36931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078" y="2143956"/>
            <a:ext cx="2432882" cy="22123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64563" y="517568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注意版本号的匹配！！！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00" y="88778"/>
            <a:ext cx="5495277" cy="11228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0" y="1353151"/>
            <a:ext cx="3000651" cy="1446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" y="2941007"/>
            <a:ext cx="3083509" cy="11926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0" y="4272104"/>
            <a:ext cx="2647680" cy="19769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497" y="4272104"/>
            <a:ext cx="2647680" cy="19868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094" y="4272104"/>
            <a:ext cx="2578793" cy="19520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623" y="1095839"/>
            <a:ext cx="5308477" cy="10572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044380" y="650215"/>
            <a:ext cx="48269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Cudnn</a:t>
            </a:r>
            <a:r>
              <a:rPr lang="zh-CN" altLang="en-US" dirty="0"/>
              <a:t>中三个文件复制拷贝至</a:t>
            </a:r>
            <a:r>
              <a:rPr lang="en-US" altLang="zh-CN" dirty="0" err="1"/>
              <a:t>cuda</a:t>
            </a:r>
            <a:r>
              <a:rPr lang="zh-CN" altLang="en-US" dirty="0"/>
              <a:t>安装路径中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3"/>
            <a:endCxn id="13" idx="1"/>
          </p:cNvCxnSpPr>
          <p:nvPr/>
        </p:nvCxnSpPr>
        <p:spPr>
          <a:xfrm flipV="1">
            <a:off x="3080551" y="1624477"/>
            <a:ext cx="3723072" cy="451853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980533" y="2707327"/>
            <a:ext cx="307007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再次验证是否安装成功？？</a:t>
            </a:r>
            <a:endParaRPr lang="en-US" altLang="zh-CN" dirty="0"/>
          </a:p>
          <a:p>
            <a:r>
              <a:rPr lang="en-US" altLang="zh-CN" dirty="0" err="1"/>
              <a:t>cmd</a:t>
            </a:r>
            <a:r>
              <a:rPr lang="zh-CN" altLang="en-US" dirty="0"/>
              <a:t>键入：</a:t>
            </a:r>
            <a:r>
              <a:rPr lang="en-US" altLang="zh-CN" dirty="0" err="1"/>
              <a:t>Nvcc</a:t>
            </a:r>
            <a:r>
              <a:rPr lang="en-US" altLang="zh-CN" dirty="0"/>
              <a:t> –V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至此，</a:t>
            </a:r>
            <a:r>
              <a:rPr lang="en-US" altLang="zh-CN" dirty="0"/>
              <a:t>CUDA</a:t>
            </a:r>
            <a:r>
              <a:rPr lang="zh-CN" altLang="en-US" dirty="0"/>
              <a:t>的安装结束。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0" y="550863"/>
            <a:ext cx="10515600" cy="5559425"/>
          </a:xfrm>
        </p:spPr>
        <p:txBody>
          <a:bodyPr/>
          <a:lstStyle/>
          <a:p>
            <a:r>
              <a:rPr lang="zh-CN" altLang="en-US" dirty="0"/>
              <a:t>环境创建：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Pycharm</a:t>
            </a:r>
            <a:r>
              <a:rPr lang="zh-CN" altLang="en-US" dirty="0"/>
              <a:t>创建虚拟环境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195" y="1602740"/>
            <a:ext cx="1966143" cy="3243580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015555" y="2368857"/>
            <a:ext cx="213360" cy="213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382" y="1449889"/>
            <a:ext cx="2862579" cy="2052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88" y="1449889"/>
            <a:ext cx="3020550" cy="205202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6302068" y="2369038"/>
            <a:ext cx="213360" cy="213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28915" y="3602760"/>
            <a:ext cx="687880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进入该页面后可以自己新建一个环境，也可以使用系统自带的环境</a:t>
            </a:r>
            <a:endParaRPr lang="en-US" altLang="zh-CN" dirty="0"/>
          </a:p>
          <a:p>
            <a:r>
              <a:rPr lang="zh-CN" altLang="en-US" dirty="0"/>
              <a:t>同时也可以导入</a:t>
            </a:r>
            <a:r>
              <a:rPr lang="en-US" altLang="zh-CN" dirty="0"/>
              <a:t>anaconda</a:t>
            </a:r>
            <a:r>
              <a:rPr lang="zh-CN" altLang="en-US" dirty="0"/>
              <a:t>创建的环境和其他方式创建的环境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381" y="4351798"/>
            <a:ext cx="2862579" cy="168725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06460" y="4723680"/>
            <a:ext cx="532709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回到上一个页面，进入新建好的环境，为这个</a:t>
            </a:r>
            <a:endParaRPr lang="en-US" altLang="zh-CN" dirty="0"/>
          </a:p>
          <a:p>
            <a:r>
              <a:rPr lang="zh-CN" altLang="en-US" dirty="0"/>
              <a:t>环境安装一个数学计算的包 </a:t>
            </a:r>
            <a:r>
              <a:rPr lang="en-US" altLang="zh-CN" dirty="0" err="1"/>
              <a:t>numpy</a:t>
            </a:r>
            <a:r>
              <a:rPr lang="zh-CN" altLang="en-US" dirty="0"/>
              <a:t>，这里可以为</a:t>
            </a:r>
            <a:endParaRPr lang="en-US" altLang="zh-CN" dirty="0"/>
          </a:p>
          <a:p>
            <a:r>
              <a:rPr lang="zh-CN" altLang="en-US" dirty="0"/>
              <a:t>这个环境安装需要的包，当然也可以安装</a:t>
            </a:r>
            <a:r>
              <a:rPr lang="en-US" altLang="zh-CN" dirty="0" err="1"/>
              <a:t>pytorch</a:t>
            </a:r>
            <a:r>
              <a:rPr lang="zh-CN" altLang="en-US" dirty="0"/>
              <a:t>和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r>
              <a:rPr lang="zh-CN" altLang="en-US" dirty="0"/>
              <a:t>，但本人不推荐这样安装。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Anconda</a:t>
            </a:r>
            <a:r>
              <a:rPr lang="zh-CN" altLang="en-US" dirty="0"/>
              <a:t>创建环境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905" y="975359"/>
            <a:ext cx="4965250" cy="2545081"/>
          </a:xfrm>
          <a:prstGeom prst="rect">
            <a:avLst/>
          </a:prstGeom>
        </p:spPr>
      </p:pic>
      <p:sp>
        <p:nvSpPr>
          <p:cNvPr id="4" name="对话气泡: 圆角矩形 3"/>
          <p:cNvSpPr/>
          <p:nvPr/>
        </p:nvSpPr>
        <p:spPr>
          <a:xfrm>
            <a:off x="1143000" y="4069079"/>
            <a:ext cx="3916680" cy="746397"/>
          </a:xfrm>
          <a:prstGeom prst="wedgeRoundRectCallout">
            <a:avLst>
              <a:gd name="adj1" fmla="val -34166"/>
              <a:gd name="adj2" fmla="val -1183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选中可以创建一个指定</a:t>
            </a:r>
            <a:r>
              <a:rPr lang="en-US" altLang="zh-CN" dirty="0"/>
              <a:t>Python</a:t>
            </a:r>
            <a:r>
              <a:rPr lang="zh-CN" altLang="en-US" dirty="0"/>
              <a:t>版本的环境，还可以删除，复制指定环境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44847" y="1028700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选中一个环境左键点击进入</a:t>
            </a:r>
            <a:r>
              <a:rPr lang="en-US" altLang="zh-CN" dirty="0" err="1"/>
              <a:t>cmd</a:t>
            </a:r>
            <a:r>
              <a:rPr lang="zh-CN" altLang="en-US" dirty="0"/>
              <a:t>终端，如下图我们</a:t>
            </a:r>
            <a:endParaRPr lang="en-US" altLang="zh-CN" dirty="0"/>
          </a:p>
          <a:p>
            <a:r>
              <a:rPr lang="zh-CN" altLang="en-US" dirty="0"/>
              <a:t>可以看到成功进入该环境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86" y="1723951"/>
            <a:ext cx="3172268" cy="5239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65315" y="237744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回到</a:t>
            </a:r>
            <a:r>
              <a:rPr lang="en-US" altLang="zh-CN" dirty="0"/>
              <a:t>Home,</a:t>
            </a:r>
            <a:r>
              <a:rPr lang="zh-CN" altLang="en-US" dirty="0"/>
              <a:t>可以为环境安装编辑环境</a:t>
            </a:r>
            <a:r>
              <a:rPr lang="en-US" altLang="zh-CN" dirty="0" err="1"/>
              <a:t>spyder</a:t>
            </a:r>
            <a:r>
              <a:rPr lang="zh-CN" altLang="en-US" dirty="0"/>
              <a:t>，下图所示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47" y="2942688"/>
            <a:ext cx="5839697" cy="20834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VS-code 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744" y="1280159"/>
            <a:ext cx="7072196" cy="3793939"/>
          </a:xfrm>
          <a:prstGeom prst="rect">
            <a:avLst/>
          </a:prstGeom>
        </p:spPr>
      </p:pic>
      <p:sp>
        <p:nvSpPr>
          <p:cNvPr id="4" name="对话气泡: 圆角矩形 3"/>
          <p:cNvSpPr/>
          <p:nvPr/>
        </p:nvSpPr>
        <p:spPr>
          <a:xfrm>
            <a:off x="2346960" y="5257390"/>
            <a:ext cx="2156460" cy="640902"/>
          </a:xfrm>
          <a:prstGeom prst="wedgeRoundRectCallout">
            <a:avLst>
              <a:gd name="adj1" fmla="val -52859"/>
              <a:gd name="adj2" fmla="val -837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选择使用系统中创建好的环境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下面使用新创建的环境，安装</a:t>
            </a:r>
            <a:r>
              <a:rPr lang="en-US" altLang="zh-CN" dirty="0" err="1"/>
              <a:t>pytorch</a:t>
            </a:r>
            <a:r>
              <a:rPr lang="zh-CN" altLang="en-US" dirty="0"/>
              <a:t>和</a:t>
            </a:r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en-US" altLang="zh-CN" dirty="0" err="1">
                <a:highlight>
                  <a:srgbClr val="FFFF00"/>
                </a:highlight>
              </a:rPr>
              <a:t>Pytorch</a:t>
            </a:r>
            <a:r>
              <a:rPr lang="en-US" altLang="zh-CN" dirty="0"/>
              <a:t>(GPU</a:t>
            </a:r>
            <a:r>
              <a:rPr lang="zh-CN" altLang="en-US" dirty="0"/>
              <a:t>版本安装）</a:t>
            </a:r>
            <a:endParaRPr lang="en-US" altLang="zh-CN" dirty="0"/>
          </a:p>
          <a:p>
            <a:r>
              <a:rPr lang="zh-CN" altLang="en-US" dirty="0"/>
              <a:t>推荐官网安装：</a:t>
            </a:r>
            <a:r>
              <a:rPr lang="en-US" altLang="zh-CN" dirty="0" err="1">
                <a:hlinkClick r:id="rId1"/>
              </a:rPr>
              <a:t>PyTorch</a:t>
            </a:r>
            <a:r>
              <a:rPr lang="en-US" altLang="zh-CN" dirty="0"/>
              <a:t>  </a:t>
            </a:r>
            <a:r>
              <a:rPr lang="zh-CN" altLang="en-US" dirty="0"/>
              <a:t>这里演示采用</a:t>
            </a:r>
            <a:r>
              <a:rPr lang="en-US" altLang="zh-CN" dirty="0">
                <a:solidFill>
                  <a:srgbClr val="FF0000"/>
                </a:solidFill>
              </a:rPr>
              <a:t>anaconda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、进入环境的终端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、进入</a:t>
            </a:r>
            <a:r>
              <a:rPr lang="en-US" altLang="zh-CN" dirty="0"/>
              <a:t>torch</a:t>
            </a:r>
            <a:r>
              <a:rPr lang="zh-CN" altLang="en-US" dirty="0"/>
              <a:t>官网，选择合适</a:t>
            </a:r>
            <a:r>
              <a:rPr lang="en-US" altLang="zh-CN" dirty="0"/>
              <a:t>torch</a:t>
            </a:r>
            <a:r>
              <a:rPr lang="zh-CN" altLang="en-US" dirty="0"/>
              <a:t>版本，根据实际情况选择，在终端输入下面的命令。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、等待安装，其中可能会因为网</a:t>
            </a:r>
            <a:endParaRPr lang="en-US" altLang="zh-CN" dirty="0"/>
          </a:p>
          <a:p>
            <a:r>
              <a:rPr lang="zh-CN" altLang="en-US" dirty="0"/>
              <a:t>络原因导致安装失败，重复操作</a:t>
            </a:r>
            <a:endParaRPr lang="en-US" altLang="zh-CN" dirty="0"/>
          </a:p>
          <a:p>
            <a:r>
              <a:rPr lang="zh-CN" altLang="en-US" dirty="0"/>
              <a:t>如果网络安装失败，可以利用</a:t>
            </a:r>
            <a:r>
              <a:rPr lang="en-US" altLang="zh-CN" dirty="0"/>
              <a:t>pip</a:t>
            </a:r>
            <a:endParaRPr lang="en-US" altLang="zh-CN" dirty="0"/>
          </a:p>
          <a:p>
            <a:r>
              <a:rPr lang="zh-CN" altLang="en-US" dirty="0"/>
              <a:t>进行本地安装。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、安装成功以后，键入如下命令：       无误，说明成功</a:t>
            </a:r>
            <a:endParaRPr lang="en-US" altLang="zh-CN" dirty="0"/>
          </a:p>
          <a:p>
            <a:r>
              <a:rPr lang="en-US" altLang="zh-CN" sz="1400" dirty="0"/>
              <a:t>Python</a:t>
            </a:r>
            <a:endParaRPr lang="en-US" altLang="zh-CN" sz="1400" dirty="0"/>
          </a:p>
          <a:p>
            <a:r>
              <a:rPr lang="en-US" altLang="zh-CN" sz="1400" dirty="0"/>
              <a:t>Import torch</a:t>
            </a:r>
            <a:endParaRPr lang="en-US" altLang="zh-CN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351" y="3148091"/>
            <a:ext cx="5045393" cy="18876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7560" y="4655820"/>
            <a:ext cx="357378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887980" y="3040380"/>
            <a:ext cx="4183380" cy="173736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>
                <a:highlight>
                  <a:srgbClr val="FFFF00"/>
                </a:highlight>
              </a:rPr>
              <a:t>Tensorflow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zh-CN" altLang="en-US" dirty="0"/>
              <a:t>对于安装</a:t>
            </a:r>
            <a:r>
              <a:rPr lang="en-US" altLang="zh-CN" dirty="0" err="1"/>
              <a:t>cpu</a:t>
            </a:r>
            <a:r>
              <a:rPr lang="zh-CN" altLang="en-US" dirty="0"/>
              <a:t>版本，可以键入</a:t>
            </a:r>
            <a:r>
              <a:rPr lang="en-US" altLang="zh-CN" dirty="0">
                <a:highlight>
                  <a:srgbClr val="FFFF00"/>
                </a:highlight>
              </a:rPr>
              <a:t>pip install </a:t>
            </a:r>
            <a:r>
              <a:rPr lang="en-US" altLang="zh-CN" dirty="0" err="1">
                <a:highlight>
                  <a:srgbClr val="FFFF00"/>
                </a:highlight>
              </a:rPr>
              <a:t>tensorflow</a:t>
            </a:r>
            <a:r>
              <a:rPr lang="en-US" altLang="zh-CN" dirty="0">
                <a:highlight>
                  <a:srgbClr val="FFFF00"/>
                </a:highlight>
              </a:rPr>
              <a:t>==</a:t>
            </a:r>
            <a:r>
              <a:rPr lang="zh-CN" altLang="en-US" dirty="0">
                <a:highlight>
                  <a:srgbClr val="FFFF00"/>
                </a:highlight>
              </a:rPr>
              <a:t>版本号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这里可以先利用</a:t>
            </a:r>
            <a:r>
              <a:rPr lang="en-US" altLang="zh-CN" dirty="0" err="1">
                <a:highlight>
                  <a:srgbClr val="FFFF00"/>
                </a:highlight>
              </a:rPr>
              <a:t>conda</a:t>
            </a:r>
            <a:r>
              <a:rPr lang="en-US" altLang="zh-CN" dirty="0">
                <a:highlight>
                  <a:srgbClr val="FFFF00"/>
                </a:highlight>
              </a:rPr>
              <a:t> search </a:t>
            </a:r>
            <a:r>
              <a:rPr lang="en-US" altLang="zh-CN" dirty="0" err="1">
                <a:highlight>
                  <a:srgbClr val="FFFF00"/>
                </a:highlight>
              </a:rPr>
              <a:t>tensorflow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检查一下可以使用的版本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GPU</a:t>
            </a:r>
            <a:r>
              <a:rPr lang="zh-CN" altLang="en-US" dirty="0"/>
              <a:t>版本：</a:t>
            </a:r>
            <a:r>
              <a:rPr lang="en-US" altLang="zh-CN" dirty="0">
                <a:highlight>
                  <a:srgbClr val="FFFF00"/>
                </a:highlight>
              </a:rPr>
              <a:t> pip install </a:t>
            </a:r>
            <a:r>
              <a:rPr lang="en-US" altLang="zh-CN" dirty="0" err="1">
                <a:highlight>
                  <a:srgbClr val="FFFF00"/>
                </a:highlight>
              </a:rPr>
              <a:t>tensorflow-gpu</a:t>
            </a:r>
            <a:r>
              <a:rPr lang="en-US" altLang="zh-CN" dirty="0">
                <a:highlight>
                  <a:srgbClr val="FFFF00"/>
                </a:highlight>
              </a:rPr>
              <a:t>==</a:t>
            </a:r>
            <a:r>
              <a:rPr lang="zh-CN" altLang="en-US" dirty="0">
                <a:highlight>
                  <a:srgbClr val="FFFF00"/>
                </a:highlight>
              </a:rPr>
              <a:t>版本号</a:t>
            </a:r>
            <a:r>
              <a:rPr lang="en-US" altLang="zh-CN" dirty="0">
                <a:highlight>
                  <a:srgbClr val="FFFF00"/>
                </a:highlight>
              </a:rPr>
              <a:t>   </a:t>
            </a:r>
            <a:r>
              <a:rPr lang="zh-CN" altLang="en-US" dirty="0"/>
              <a:t>即可，其他操作一样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是否安装成功</a:t>
            </a:r>
            <a:endParaRPr lang="en-US" altLang="zh-CN" dirty="0"/>
          </a:p>
          <a:p>
            <a:r>
              <a:rPr lang="en-US" altLang="zh-CN" dirty="0"/>
              <a:t>Python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tensorflow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5850255" y="210185"/>
            <a:ext cx="5819775" cy="5591175"/>
          </a:xfrm>
        </p:spPr>
        <p:txBody>
          <a:bodyPr/>
          <a:p>
            <a:pPr marL="0" indent="0">
              <a:buNone/>
            </a:pPr>
            <a:r>
              <a:rPr sz="2000"/>
              <a:t># 查看已安装的package</a:t>
            </a:r>
            <a:endParaRPr sz="2000"/>
          </a:p>
          <a:p>
            <a:pPr marL="0" indent="0">
              <a:buNone/>
            </a:pPr>
            <a:r>
              <a:rPr sz="2000"/>
              <a:t>conda list</a:t>
            </a:r>
            <a:endParaRPr sz="2000"/>
          </a:p>
          <a:p>
            <a:pPr marL="0" indent="0">
              <a:buNone/>
            </a:pPr>
            <a:r>
              <a:rPr sz="2000"/>
              <a:t># 安装某个package</a:t>
            </a:r>
            <a:endParaRPr sz="2000"/>
          </a:p>
          <a:p>
            <a:pPr marL="0" indent="0">
              <a:buNone/>
            </a:pPr>
            <a:r>
              <a:rPr sz="2000"/>
              <a:t>conda install [package]</a:t>
            </a:r>
            <a:endParaRPr sz="2000"/>
          </a:p>
          <a:p>
            <a:pPr marL="0" indent="0">
              <a:buNone/>
            </a:pPr>
            <a:r>
              <a:rPr sz="2000"/>
              <a:t># 删除某个package</a:t>
            </a:r>
            <a:endParaRPr sz="2000"/>
          </a:p>
          <a:p>
            <a:pPr marL="0" indent="0">
              <a:buNone/>
            </a:pPr>
            <a:r>
              <a:rPr sz="2000"/>
              <a:t>conda remove [package]</a:t>
            </a:r>
            <a:endParaRPr sz="2000"/>
          </a:p>
          <a:p>
            <a:pPr marL="0" indent="0">
              <a:buNone/>
            </a:pPr>
            <a:r>
              <a:rPr sz="2000"/>
              <a:t># 更新某个package</a:t>
            </a:r>
            <a:endParaRPr sz="2000"/>
          </a:p>
          <a:p>
            <a:pPr marL="0" indent="0">
              <a:buNone/>
            </a:pPr>
            <a:r>
              <a:rPr sz="2000"/>
              <a:t>conda update [package]</a:t>
            </a:r>
            <a:endParaRPr sz="2000"/>
          </a:p>
          <a:p>
            <a:pPr marL="0" indent="0">
              <a:buNone/>
            </a:pPr>
            <a:r>
              <a:rPr sz="2000"/>
              <a:t># 更新conda，保持conda最新</a:t>
            </a:r>
            <a:endParaRPr sz="2000"/>
          </a:p>
          <a:p>
            <a:pPr marL="0" indent="0">
              <a:buNone/>
            </a:pPr>
            <a:r>
              <a:rPr sz="2000"/>
              <a:t>conda update conda</a:t>
            </a:r>
            <a:endParaRPr sz="2000"/>
          </a:p>
          <a:p>
            <a:pPr marL="0" indent="0">
              <a:buNone/>
            </a:pPr>
            <a:r>
              <a:rPr lang="en-US" sz="2000"/>
              <a:t>#</a:t>
            </a:r>
            <a:r>
              <a:rPr lang="zh-CN" altLang="en-US" sz="2000"/>
              <a:t>当下载速度慢时：添加镜像源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conda config --add channels https://mirrors.tuna.tsinghua.edu.cn/anaconda/pkgs/free/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........</a:t>
            </a:r>
            <a:endParaRPr lang="en-US" altLang="zh-CN" sz="2000"/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386080" y="124460"/>
            <a:ext cx="5537200" cy="554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conda</a:t>
            </a:r>
            <a:r>
              <a:rPr lang="zh-CN" altLang="en-US"/>
              <a:t>创建环境常用命令：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# </a:t>
            </a:r>
            <a:r>
              <a:rPr lang="zh-CN" altLang="en-US" sz="2000"/>
              <a:t>查看已有的虚拟环境  conda env list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# 创建   conda create -n </a:t>
            </a:r>
            <a:r>
              <a:rPr lang="zh-CN" altLang="en-US" sz="2000">
                <a:solidFill>
                  <a:schemeClr val="tx1"/>
                </a:solidFill>
              </a:rPr>
              <a:t>env_name</a:t>
            </a:r>
            <a:r>
              <a:rPr lang="zh-CN" altLang="en-US" sz="2000"/>
              <a:t> python=x.x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# 删除   conda remove -n </a:t>
            </a:r>
            <a:r>
              <a:rPr lang="zh-CN" altLang="en-US" sz="2000">
                <a:solidFill>
                  <a:schemeClr val="tx1"/>
                </a:solidFill>
              </a:rPr>
              <a:t>env_name</a:t>
            </a:r>
            <a:r>
              <a:rPr lang="zh-CN" altLang="en-US" sz="2000"/>
              <a:t> --all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# 激活   conda activate env_name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# 关闭   conda deactivate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# 查看指定环境下已安装的package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conda list -n env_name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# 安装指定环境下某个package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conda install -n env_name [package]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# 删除指定环境下某个package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conda remove -n env_name [package]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# 更新指定环境下某个package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conda update -n env_name [package]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838200" y="551815"/>
            <a:ext cx="11153775" cy="5558790"/>
          </a:xfrm>
        </p:spPr>
        <p:txBody>
          <a:bodyPr/>
          <a:p>
            <a:r>
              <a:rPr lang="zh-CN" altLang="en-US" sz="2000"/>
              <a:t>显示原来的源：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</a:rPr>
              <a:t>conda config --show</a:t>
            </a:r>
            <a:endParaRPr lang="zh-CN" altLang="en-US" sz="2000"/>
          </a:p>
          <a:p>
            <a:r>
              <a:rPr lang="zh-CN" altLang="en-US" sz="2000"/>
              <a:t>删除原来的源：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</a:rPr>
              <a:t>conda config --remove channels</a:t>
            </a:r>
            <a:r>
              <a:rPr lang="zh-CN" altLang="en-US" sz="2000"/>
              <a:t> https://pypi.doubanio.com/simple/</a:t>
            </a:r>
            <a:endParaRPr lang="zh-CN" altLang="en-US" sz="2000"/>
          </a:p>
          <a:p>
            <a:r>
              <a:rPr lang="zh-CN" altLang="en-US" sz="2000"/>
              <a:t>阿里云 http://mirrors.aliyun.com/pypi/simple/</a:t>
            </a:r>
            <a:endParaRPr lang="zh-CN" altLang="en-US" sz="2000"/>
          </a:p>
          <a:p>
            <a:r>
              <a:rPr lang="zh-CN" altLang="en-US" sz="2000"/>
              <a:t>中国科技大学 https://pypi.mirrors.ustc.edu.cn/simple/</a:t>
            </a:r>
            <a:endParaRPr lang="zh-CN" altLang="en-US" sz="2000"/>
          </a:p>
          <a:p>
            <a:r>
              <a:rPr lang="zh-CN" altLang="en-US" sz="2000"/>
              <a:t>豆瓣(douban) http://pypi.douban.com/simple/</a:t>
            </a:r>
            <a:endParaRPr lang="zh-CN" altLang="en-US" sz="2000"/>
          </a:p>
          <a:p>
            <a:r>
              <a:rPr lang="zh-CN" altLang="en-US" sz="2000"/>
              <a:t>清华大学 https://pypi.tuna.tsinghua.edu.cn/simple/</a:t>
            </a:r>
            <a:endParaRPr lang="zh-CN" altLang="en-US" sz="2000"/>
          </a:p>
          <a:p>
            <a:r>
              <a:rPr lang="zh-CN" altLang="en-US" sz="2000"/>
              <a:t>中国科学技术大学 http://pypi.mirrors.ustc.edu.cn/simple/</a:t>
            </a:r>
            <a:endParaRPr lang="zh-CN" altLang="en-US" sz="2000"/>
          </a:p>
          <a:p>
            <a:r>
              <a:rPr lang="zh-CN" altLang="en-US" sz="2000"/>
              <a:t>解决下载慢：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</a:rPr>
              <a:t>pip install -i https://pypi.tuna.tsinghua.edu.cn/simple --default-timeout=100 库名</a:t>
            </a:r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换回默认源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/>
              <a:t>conda config --remove-key channels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518160" y="322943"/>
            <a:ext cx="10515600" cy="5558971"/>
          </a:xfrm>
        </p:spPr>
        <p:txBody>
          <a:bodyPr/>
          <a:p>
            <a:pPr marL="0" indent="0">
              <a:buNone/>
            </a:pPr>
            <a:r>
              <a:rPr lang="zh-CN" altLang="en-US"/>
              <a:t>项目解决：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8160" y="2326640"/>
            <a:ext cx="2110105" cy="717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输入图片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[B,3,64,128]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2556510" y="1245235"/>
            <a:ext cx="815340" cy="56388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训练过程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945130" y="2533015"/>
            <a:ext cx="32004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61410" y="1816735"/>
            <a:ext cx="2590800" cy="1645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深度学习模型</a:t>
            </a:r>
            <a:endParaRPr lang="zh-CN" altLang="en-US"/>
          </a:p>
          <a:p>
            <a:pPr algn="ctr"/>
            <a:r>
              <a:rPr lang="zh-CN" altLang="en-US"/>
              <a:t>（测试中加载训练权重）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562090" y="2533015"/>
            <a:ext cx="32004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151370" y="1809115"/>
            <a:ext cx="289560" cy="1653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类别</a:t>
            </a:r>
            <a:endParaRPr lang="zh-CN" altLang="en-US"/>
          </a:p>
        </p:txBody>
      </p:sp>
      <p:sp>
        <p:nvSpPr>
          <p:cNvPr id="14" name="矩形标注 13"/>
          <p:cNvSpPr/>
          <p:nvPr/>
        </p:nvSpPr>
        <p:spPr>
          <a:xfrm>
            <a:off x="2381885" y="3703955"/>
            <a:ext cx="1279525" cy="335915"/>
          </a:xfrm>
          <a:prstGeom prst="wedgeRectCallout">
            <a:avLst>
              <a:gd name="adj1" fmla="val -26401"/>
              <a:gd name="adj2" fmla="val -1834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测试过程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45480" y="876935"/>
            <a:ext cx="528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演示地址：https://poloclub.github.io/cnn-explainer/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94970" y="224790"/>
            <a:ext cx="6233160" cy="1585595"/>
          </a:xfrm>
        </p:spPr>
        <p:txBody>
          <a:bodyPr wrap="square"/>
          <a:lstStyle/>
          <a:p>
            <a:pPr algn="l"/>
            <a:r>
              <a:rPr lang="zh-CN" altLang="en-US"/>
              <a:t>目录：</a:t>
            </a:r>
            <a:br>
              <a:rPr lang="zh-CN" altLang="en-US"/>
            </a:br>
            <a:r>
              <a:rPr lang="en-US" altLang="zh-CN"/>
              <a:t>1</a:t>
            </a:r>
            <a:r>
              <a:rPr lang="zh-CN" altLang="en-US"/>
              <a:t>、环境配置</a:t>
            </a:r>
            <a:br>
              <a:rPr lang="zh-CN" altLang="en-US"/>
            </a:br>
            <a:r>
              <a:rPr lang="en-US" altLang="zh-CN"/>
              <a:t>2</a:t>
            </a:r>
            <a:r>
              <a:rPr lang="zh-CN" altLang="en-US"/>
              <a:t>、项目实现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生成对抗网络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215" y="1406525"/>
            <a:ext cx="52768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" y="325755"/>
            <a:ext cx="5170170" cy="5170170"/>
          </a:xfrm>
          <a:prstGeom prst="rect">
            <a:avLst/>
          </a:prstGeom>
        </p:spPr>
      </p:pic>
      <p:pic>
        <p:nvPicPr>
          <p:cNvPr id="4" name="图片 3" descr="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730" y="400050"/>
            <a:ext cx="1447800" cy="1447800"/>
          </a:xfrm>
          <a:prstGeom prst="rect">
            <a:avLst/>
          </a:prstGeom>
        </p:spPr>
      </p:pic>
      <p:pic>
        <p:nvPicPr>
          <p:cNvPr id="5" name="图片 4" descr="4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400050"/>
            <a:ext cx="1447800" cy="1447800"/>
          </a:xfrm>
          <a:prstGeom prst="rect">
            <a:avLst/>
          </a:prstGeom>
        </p:spPr>
      </p:pic>
      <p:pic>
        <p:nvPicPr>
          <p:cNvPr id="6" name="图片 5" descr="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595" y="400050"/>
            <a:ext cx="1447800" cy="1447800"/>
          </a:xfrm>
          <a:prstGeom prst="rect">
            <a:avLst/>
          </a:prstGeom>
        </p:spPr>
      </p:pic>
      <p:pic>
        <p:nvPicPr>
          <p:cNvPr id="8" name="图片 7" descr="1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730" y="2061210"/>
            <a:ext cx="1447800" cy="1447800"/>
          </a:xfrm>
          <a:prstGeom prst="rect">
            <a:avLst/>
          </a:prstGeom>
        </p:spPr>
      </p:pic>
      <p:pic>
        <p:nvPicPr>
          <p:cNvPr id="9" name="图片 8" descr="16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650" y="2061210"/>
            <a:ext cx="1447800" cy="1447800"/>
          </a:xfrm>
          <a:prstGeom prst="rect">
            <a:avLst/>
          </a:prstGeom>
        </p:spPr>
      </p:pic>
      <p:pic>
        <p:nvPicPr>
          <p:cNvPr id="10" name="图片 9" descr="16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4595" y="2061210"/>
            <a:ext cx="1447800" cy="1447800"/>
          </a:xfrm>
          <a:prstGeom prst="rect">
            <a:avLst/>
          </a:prstGeom>
        </p:spPr>
      </p:pic>
      <p:pic>
        <p:nvPicPr>
          <p:cNvPr id="11" name="图片 10" descr="276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730" y="3752850"/>
            <a:ext cx="1447800" cy="1447800"/>
          </a:xfrm>
          <a:prstGeom prst="rect">
            <a:avLst/>
          </a:prstGeom>
        </p:spPr>
      </p:pic>
      <p:pic>
        <p:nvPicPr>
          <p:cNvPr id="12" name="图片 11" descr="280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1030" y="3752850"/>
            <a:ext cx="1447800" cy="1447800"/>
          </a:xfrm>
          <a:prstGeom prst="rect">
            <a:avLst/>
          </a:prstGeom>
        </p:spPr>
      </p:pic>
      <p:pic>
        <p:nvPicPr>
          <p:cNvPr id="13" name="图片 12" descr="3000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6975" y="3752850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22225" y="1253490"/>
            <a:ext cx="10515600" cy="4351338"/>
          </a:xfrm>
        </p:spPr>
        <p:txBody>
          <a:bodyPr/>
          <a:lstStyle/>
          <a:p>
            <a:r>
              <a:rPr lang="zh-CN" altLang="en-US" dirty="0"/>
              <a:t>任务一描述：</a:t>
            </a:r>
            <a:endParaRPr lang="zh-CN" altLang="en-US" dirty="0"/>
          </a:p>
          <a:p>
            <a:pPr lvl="1"/>
            <a:r>
              <a:rPr lang="zh-CN" altLang="en-US" dirty="0"/>
              <a:t>现有若干行人图片，如图所示，其中总图片数目为</a:t>
            </a:r>
            <a:r>
              <a:rPr lang="en-US" altLang="zh-CN" dirty="0"/>
              <a:t>8240</a:t>
            </a:r>
            <a:r>
              <a:rPr lang="zh-CN" altLang="en-US" dirty="0"/>
              <a:t>张，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总共包括</a:t>
            </a:r>
            <a:r>
              <a:rPr lang="en-US" altLang="zh-CN" dirty="0"/>
              <a:t>412</a:t>
            </a:r>
            <a:r>
              <a:rPr lang="zh-CN" altLang="en-US" dirty="0"/>
              <a:t>个行人，每个人有二十张图。十张红外图像，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十张</a:t>
            </a:r>
            <a:r>
              <a:rPr lang="en-US" altLang="zh-CN" dirty="0"/>
              <a:t>RGB</a:t>
            </a:r>
            <a:r>
              <a:rPr lang="zh-CN" altLang="en-US" dirty="0"/>
              <a:t>图像，图片在文件夹中是乱序排列。现有需求：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准确分出每个行人的十张图片，单独存放在每个文件夹中。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4725" y="655955"/>
            <a:ext cx="4177665" cy="19513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2673350"/>
            <a:ext cx="4178300" cy="19583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" y="3030220"/>
            <a:ext cx="678180" cy="35369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070" y="3281045"/>
            <a:ext cx="5666105" cy="8261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070" y="4211320"/>
            <a:ext cx="5706745" cy="828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072" y="911225"/>
            <a:ext cx="10515600" cy="4351338"/>
          </a:xfrm>
        </p:spPr>
        <p:txBody>
          <a:bodyPr/>
          <a:lstStyle/>
          <a:p>
            <a:r>
              <a:rPr lang="zh-CN" altLang="en-US" dirty="0"/>
              <a:t>任务二：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对低照度图像进行增强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601" y="371475"/>
            <a:ext cx="2494070" cy="1810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601" y="2181687"/>
            <a:ext cx="2510507" cy="18221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2661" y="2526501"/>
            <a:ext cx="4929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解决方法？？？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、人工分类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、传统方法，人工设计特征，和分类器，分类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深度学习方法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…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编程语言：</a:t>
            </a:r>
            <a:r>
              <a:rPr lang="en-US" altLang="zh-CN" dirty="0">
                <a:solidFill>
                  <a:srgbClr val="FF0000"/>
                </a:solidFill>
              </a:rPr>
              <a:t>python(.</a:t>
            </a:r>
            <a:r>
              <a:rPr lang="en-US" altLang="zh-CN" dirty="0" err="1">
                <a:solidFill>
                  <a:srgbClr val="FF0000"/>
                </a:solidFill>
              </a:rPr>
              <a:t>py</a:t>
            </a:r>
            <a:r>
              <a:rPr lang="en-US" altLang="zh-CN" dirty="0">
                <a:solidFill>
                  <a:srgbClr val="FF0000"/>
                </a:solidFill>
              </a:rPr>
              <a:t>),</a:t>
            </a:r>
            <a:r>
              <a:rPr lang="en-US" altLang="zh-CN" dirty="0" err="1"/>
              <a:t>c++</a:t>
            </a:r>
            <a:r>
              <a:rPr lang="en-US" altLang="zh-CN" dirty="0"/>
              <a:t>(.</a:t>
            </a:r>
            <a:r>
              <a:rPr lang="en-US" altLang="zh-CN" dirty="0" err="1"/>
              <a:t>cpp</a:t>
            </a:r>
            <a:r>
              <a:rPr lang="en-US" altLang="zh-CN" dirty="0"/>
              <a:t>),c</a:t>
            </a:r>
            <a:r>
              <a:rPr lang="zh-CN" altLang="en-US" dirty="0"/>
              <a:t>语言（</a:t>
            </a:r>
            <a:r>
              <a:rPr lang="en-US" altLang="zh-CN" dirty="0"/>
              <a:t>.c</a:t>
            </a:r>
            <a:r>
              <a:rPr lang="zh-CN" altLang="en-US" dirty="0"/>
              <a:t>）</a:t>
            </a:r>
            <a:r>
              <a:rPr lang="en-US" altLang="zh-CN" dirty="0"/>
              <a:t>………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编程软件：</a:t>
            </a:r>
            <a:r>
              <a:rPr lang="en-US" altLang="zh-CN" dirty="0">
                <a:solidFill>
                  <a:srgbClr val="FF0000"/>
                </a:solidFill>
              </a:rPr>
              <a:t>PyCharm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Anaconda</a:t>
            </a:r>
            <a:r>
              <a:rPr lang="en-US" altLang="zh-CN" dirty="0"/>
              <a:t> ,</a:t>
            </a:r>
            <a:r>
              <a:rPr lang="en-US" altLang="zh-CN" dirty="0" err="1">
                <a:solidFill>
                  <a:srgbClr val="FF0000"/>
                </a:solidFill>
              </a:rPr>
              <a:t>Vc</a:t>
            </a:r>
            <a:r>
              <a:rPr lang="en-US" altLang="zh-CN" dirty="0">
                <a:solidFill>
                  <a:srgbClr val="FF0000"/>
                </a:solidFill>
              </a:rPr>
              <a:t>-code</a:t>
            </a:r>
            <a:r>
              <a:rPr lang="en-US" altLang="zh-CN" dirty="0"/>
              <a:t>, Visual Studio2019………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深度学习框架：</a:t>
            </a:r>
            <a:r>
              <a:rPr lang="en-US" altLang="zh-CN" dirty="0" err="1">
                <a:solidFill>
                  <a:srgbClr val="FF0000"/>
                </a:solidFill>
              </a:rPr>
              <a:t>Pytorch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FF0000"/>
                </a:solidFill>
              </a:rPr>
              <a:t>TensorFlow</a:t>
            </a:r>
            <a:r>
              <a:rPr lang="en-US" altLang="zh-CN" dirty="0" err="1"/>
              <a:t>,Keras</a:t>
            </a:r>
            <a:r>
              <a:rPr lang="en-US" altLang="zh-CN" dirty="0"/>
              <a:t>………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or CPU</a:t>
            </a:r>
            <a:r>
              <a:rPr lang="zh-CN" altLang="en-US" dirty="0"/>
              <a:t>计算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软件下载：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Pycharm</a:t>
            </a:r>
            <a:r>
              <a:rPr lang="zh-CN" altLang="en-US" dirty="0"/>
              <a:t>下载：社区版本即可</a:t>
            </a:r>
            <a:endParaRPr lang="en-US" altLang="zh-CN" dirty="0"/>
          </a:p>
          <a:p>
            <a:r>
              <a:rPr lang="zh-CN" altLang="en-US" dirty="0"/>
              <a:t>英文版：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1"/>
              </a:rPr>
              <a:t>Download PyCharm: Python IDE for Professional Developers by JetBrains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中文版本：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https://mp.weixin.qq.com/s/9tkvyS1kbKtWedrHFOtHQw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参考教程：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PyCharm</a:t>
            </a:r>
            <a:r>
              <a:rPr lang="zh-CN" altLang="en-US" dirty="0">
                <a:hlinkClick r:id="rId2"/>
              </a:rPr>
              <a:t>安装使用教程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简书 </a:t>
            </a:r>
            <a:r>
              <a:rPr lang="en-US" altLang="zh-CN" dirty="0">
                <a:hlinkClick r:id="rId2"/>
              </a:rPr>
              <a:t>(jianshu.com)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Anaconda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zh-CN" altLang="en-US" dirty="0"/>
              <a:t>下载地址：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Anaconda | Individual Edition</a:t>
            </a:r>
            <a:endParaRPr lang="en-US" altLang="zh-CN" dirty="0"/>
          </a:p>
          <a:p>
            <a:r>
              <a:rPr lang="zh-CN" altLang="en-US" dirty="0"/>
              <a:t>安装教程：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(1</a:t>
            </a:r>
            <a:r>
              <a:rPr lang="zh-CN" altLang="en-US" dirty="0">
                <a:hlinkClick r:id="rId2"/>
              </a:rPr>
              <a:t>条消息</a:t>
            </a:r>
            <a:r>
              <a:rPr lang="en-US" altLang="zh-CN" dirty="0">
                <a:hlinkClick r:id="rId2"/>
              </a:rPr>
              <a:t>) </a:t>
            </a:r>
            <a:r>
              <a:rPr lang="zh-CN" altLang="en-US" dirty="0">
                <a:hlinkClick r:id="rId2"/>
              </a:rPr>
              <a:t>史上最全最详细的</a:t>
            </a:r>
            <a:r>
              <a:rPr lang="en-US" altLang="zh-CN" dirty="0">
                <a:hlinkClick r:id="rId2"/>
              </a:rPr>
              <a:t>Anaconda</a:t>
            </a:r>
            <a:r>
              <a:rPr lang="zh-CN" altLang="en-US" dirty="0">
                <a:hlinkClick r:id="rId2"/>
              </a:rPr>
              <a:t>安装教程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wq_ocean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的博客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r>
              <a:rPr lang="en-US" altLang="zh-CN" dirty="0">
                <a:hlinkClick r:id="rId2"/>
              </a:rPr>
              <a:t>_anaconda </a:t>
            </a:r>
            <a:r>
              <a:rPr lang="zh-CN" altLang="en-US" dirty="0">
                <a:hlinkClick r:id="rId2"/>
              </a:rPr>
              <a:t>安装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中文版安装方法：</a:t>
            </a:r>
            <a:endParaRPr lang="en-US" altLang="zh-CN" dirty="0"/>
          </a:p>
          <a:p>
            <a:r>
              <a:rPr lang="en-US" altLang="zh-CN" dirty="0"/>
              <a:t>https://mp.weixin.qq.com/s/0cCDu4kmwrB4fpkZFI86yw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VS-code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zh-CN" altLang="en-US" dirty="0"/>
              <a:t>下载路径：</a:t>
            </a:r>
            <a:endParaRPr lang="en-US" altLang="zh-CN" dirty="0"/>
          </a:p>
          <a:p>
            <a:r>
              <a:rPr lang="it-IT" altLang="zh-CN" dirty="0">
                <a:hlinkClick r:id="rId1"/>
              </a:rPr>
              <a:t>Visual Studio Code - Code Editing. Redefined</a:t>
            </a:r>
            <a:endParaRPr lang="it-IT" altLang="zh-CN" dirty="0"/>
          </a:p>
          <a:p>
            <a:endParaRPr lang="it-IT" altLang="zh-CN" dirty="0"/>
          </a:p>
          <a:p>
            <a:r>
              <a:rPr lang="zh-CN" altLang="en-US" dirty="0"/>
              <a:t>中文版下载：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https://mp.weixin.qq.com/s/dE_OLe2tw816y2zvGJMTVQ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安装教程：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(1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</a:t>
            </a:r>
            <a:r>
              <a:rPr lang="en-US" altLang="zh-CN" dirty="0" err="1">
                <a:hlinkClick r:id="rId3"/>
              </a:rPr>
              <a:t>VSCode</a:t>
            </a:r>
            <a:r>
              <a:rPr lang="zh-CN" altLang="en-US" dirty="0">
                <a:hlinkClick r:id="rId3"/>
              </a:rPr>
              <a:t>安装教程（超详细）</a:t>
            </a:r>
            <a:r>
              <a:rPr lang="en-US" altLang="zh-CN" dirty="0">
                <a:hlinkClick r:id="rId3"/>
              </a:rPr>
              <a:t>_『</a:t>
            </a:r>
            <a:r>
              <a:rPr lang="zh-CN" altLang="en-US" dirty="0">
                <a:hlinkClick r:id="rId3"/>
              </a:rPr>
              <a:t>愚</a:t>
            </a:r>
            <a:r>
              <a:rPr lang="en-US" altLang="zh-CN" dirty="0">
                <a:hlinkClick r:id="rId3"/>
              </a:rPr>
              <a:t>』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vscode</a:t>
            </a:r>
            <a:r>
              <a:rPr lang="zh-CN" altLang="en-US" dirty="0">
                <a:hlinkClick r:id="rId3"/>
              </a:rPr>
              <a:t>安装教程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安装篇：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、检查计算机是否具有</a:t>
            </a:r>
            <a:r>
              <a:rPr lang="en-US" altLang="zh-CN" dirty="0"/>
              <a:t>GPU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Windows+R</a:t>
            </a:r>
            <a:r>
              <a:rPr lang="en-US" altLang="zh-CN" dirty="0"/>
              <a:t>)</a:t>
            </a:r>
            <a:r>
              <a:rPr lang="zh-CN" altLang="en-US" dirty="0"/>
              <a:t>调出命令行，键入：</a:t>
            </a:r>
            <a:r>
              <a:rPr lang="en-US" altLang="zh-CN" dirty="0" err="1"/>
              <a:t>nvidia-smi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当正确安装</a:t>
            </a:r>
            <a:r>
              <a:rPr lang="en-US" altLang="zh-CN" dirty="0" err="1"/>
              <a:t>cuda</a:t>
            </a:r>
            <a:r>
              <a:rPr lang="zh-CN" altLang="en-US" dirty="0"/>
              <a:t>以后：键入</a:t>
            </a:r>
            <a:r>
              <a:rPr lang="en-US" altLang="zh-CN" dirty="0" err="1"/>
              <a:t>Nvcc</a:t>
            </a:r>
            <a:r>
              <a:rPr lang="en-US" altLang="zh-CN" dirty="0"/>
              <a:t> -V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621" y="1890944"/>
            <a:ext cx="5410200" cy="2494402"/>
          </a:xfrm>
          <a:prstGeom prst="rect">
            <a:avLst/>
          </a:prstGeom>
        </p:spPr>
      </p:pic>
      <p:sp>
        <p:nvSpPr>
          <p:cNvPr id="5" name="对话气泡: 圆角矩形 4"/>
          <p:cNvSpPr/>
          <p:nvPr/>
        </p:nvSpPr>
        <p:spPr>
          <a:xfrm>
            <a:off x="7457242" y="1180730"/>
            <a:ext cx="2112885" cy="710214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CUDA</a:t>
            </a:r>
            <a:r>
              <a:rPr lang="zh-CN" altLang="en-US" dirty="0"/>
              <a:t>可用版本</a:t>
            </a:r>
            <a:endParaRPr lang="zh-CN" altLang="en-US" dirty="0"/>
          </a:p>
        </p:txBody>
      </p:sp>
      <p:sp>
        <p:nvSpPr>
          <p:cNvPr id="6" name="对话气泡: 圆角矩形 5"/>
          <p:cNvSpPr/>
          <p:nvPr/>
        </p:nvSpPr>
        <p:spPr>
          <a:xfrm>
            <a:off x="9064100" y="3027285"/>
            <a:ext cx="2503503" cy="506028"/>
          </a:xfrm>
          <a:prstGeom prst="wedgeRoundRectCallout">
            <a:avLst>
              <a:gd name="adj1" fmla="val -159438"/>
              <a:gd name="adj2" fmla="val 537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已使用内存和总内存</a:t>
            </a:r>
            <a:endParaRPr lang="zh-CN" altLang="en-US" dirty="0"/>
          </a:p>
        </p:txBody>
      </p:sp>
      <p:sp>
        <p:nvSpPr>
          <p:cNvPr id="7" name="对话气泡: 圆角矩形 6"/>
          <p:cNvSpPr/>
          <p:nvPr/>
        </p:nvSpPr>
        <p:spPr>
          <a:xfrm>
            <a:off x="4918229" y="284569"/>
            <a:ext cx="2698811" cy="317835"/>
          </a:xfrm>
          <a:prstGeom prst="wedgeRoundRectCallout">
            <a:avLst>
              <a:gd name="adj1" fmla="val -33230"/>
              <a:gd name="adj2" fmla="val 53068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驱动程序版本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52" y="5091339"/>
            <a:ext cx="5410200" cy="1019175"/>
          </a:xfrm>
          <a:prstGeom prst="rect">
            <a:avLst/>
          </a:prstGeom>
        </p:spPr>
      </p:pic>
      <p:sp>
        <p:nvSpPr>
          <p:cNvPr id="9" name="对话气泡: 圆角矩形 8"/>
          <p:cNvSpPr/>
          <p:nvPr/>
        </p:nvSpPr>
        <p:spPr>
          <a:xfrm>
            <a:off x="7137646" y="5091339"/>
            <a:ext cx="2769833" cy="794556"/>
          </a:xfrm>
          <a:prstGeom prst="wedgeRoundRectCallout">
            <a:avLst>
              <a:gd name="adj1" fmla="val -67822"/>
              <a:gd name="adj2" fmla="val 692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当前环境中</a:t>
            </a:r>
            <a:r>
              <a:rPr lang="en-US" altLang="zh-CN" dirty="0" err="1"/>
              <a:t>cuda</a:t>
            </a:r>
            <a:r>
              <a:rPr lang="zh-CN" altLang="en-US" dirty="0"/>
              <a:t>的版本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3072</Words>
  <Application>WPS 演示</Application>
  <PresentationFormat>宽屏</PresentationFormat>
  <Paragraphs>209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微软雅黑</vt:lpstr>
      <vt:lpstr>Arial Unicode MS</vt:lpstr>
      <vt:lpstr>company intro</vt:lpstr>
      <vt:lpstr>深度学习-从环境搭配到项目实现</vt:lpstr>
      <vt:lpstr>目录： 1、环境配置 2、项目实现</vt:lpstr>
      <vt:lpstr>引入</vt:lpstr>
      <vt:lpstr>PowerPoint 演示文稿</vt:lpstr>
      <vt:lpstr>环境配置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深度学习-从环境搭配到项目实现</dc:title>
  <dc:creator/>
  <cp:lastModifiedBy>super 超</cp:lastModifiedBy>
  <cp:revision>58</cp:revision>
  <dcterms:created xsi:type="dcterms:W3CDTF">2021-10-13T02:30:00Z</dcterms:created>
  <dcterms:modified xsi:type="dcterms:W3CDTF">2021-10-20T07:33:33Z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2052-11.8.2.8576</vt:lpwstr>
  </property>
</Properties>
</file>