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92" r:id="rId4"/>
    <p:sldId id="400" r:id="rId5"/>
    <p:sldId id="379" r:id="rId6"/>
    <p:sldId id="409" r:id="rId7"/>
    <p:sldId id="410" r:id="rId8"/>
    <p:sldId id="394" r:id="rId9"/>
    <p:sldId id="413" r:id="rId10"/>
    <p:sldId id="414" r:id="rId11"/>
    <p:sldId id="408" r:id="rId12"/>
    <p:sldId id="3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简介" id="{4C832947-2092-B242-8FF3-4D96B6007803}">
          <p14:sldIdLst>
            <p14:sldId id="379"/>
          </p14:sldIdLst>
        </p14:section>
        <p14:section name="02-优势" id="{5A1A807F-56C6-4812-BD78-E18B2F77B326}">
          <p14:sldIdLst>
            <p14:sldId id="409"/>
            <p14:sldId id="410"/>
          </p14:sldIdLst>
        </p14:section>
        <p14:section name="03-认识官网" id="{B246245B-75F7-4F7B-B71E-6CC6FD8E8CA7}">
          <p14:sldIdLst>
            <p14:sldId id="394"/>
          </p14:sldIdLst>
        </p14:section>
        <p14:section name="04-快速入门" id="{239C666D-BBB8-4789-9946-5EECE5A97BB9}">
          <p14:sldIdLst>
            <p14:sldId id="413"/>
            <p14:sldId id="414"/>
          </p14:sldIdLst>
        </p14:section>
        <p14:section name="总结" id="{378FA1C4-70FB-4E13-BA6D-BA86308BDC03}">
          <p14:sldIdLst>
            <p14:sldId id="408"/>
          </p14:sldIdLst>
        </p14:section>
        <p14:section name="作业" id="{C1E55FAE-796F-4EA7-8C5E-16ED3C808635}">
          <p14:sldIdLst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5"/>
    <a:srgbClr val="00B0F0"/>
    <a:srgbClr val="DEDEDE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764" autoAdjust="0"/>
  </p:normalViewPr>
  <p:slideViewPr>
    <p:cSldViewPr snapToGrid="0">
      <p:cViewPr varScale="1">
        <p:scale>
          <a:sx n="124" d="100"/>
          <a:sy n="12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cxnSp>
        <p:nvCxnSpPr>
          <p:cNvPr id="20" name="直线连接符 2"/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/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/>
          <p:cNvCxnSpPr/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/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/>
          <p:cNvCxnSpPr/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Arial" panose="020B0604020202020204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Arial" panose="020B0604020202020204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hyperlink" Target="https://uniapp.dcloud.io/component/camer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xt.dcloud.net.cn/" TargetMode="External"/><Relationship Id="rId1" Type="http://schemas.openxmlformats.org/officeDocument/2006/relationships/hyperlink" Target="https://weex.apache.org/zh/guide/introduction.html#%E6%A6%82%E8%BF%B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niapp.dcloud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dcloud.io/hbuilder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/>
              <a:t>uni-app </a:t>
            </a:r>
            <a:r>
              <a:rPr lang="zh-CN" altLang="en-US" b="0"/>
              <a:t>快速入门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这一章我们主要讲了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uni-app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的优势和配置方法，下节课我们会讲一个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美食收藏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的小程序项目。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使用微信小程序自拍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3128" y="2127711"/>
            <a:ext cx="10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776630" y="2312377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06111" y="3511828"/>
            <a:ext cx="105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76630" y="3696494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13822" y="49010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image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776630" y="5085678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/>
          <p:cNvSpPr>
            <a:spLocks noGrp="1"/>
          </p:cNvSpPr>
          <p:nvPr/>
        </p:nvSpPr>
        <p:spPr>
          <a:xfrm>
            <a:off x="838200" y="948260"/>
            <a:ext cx="5281498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建立三个组件：</a:t>
            </a:r>
            <a:r>
              <a:rPr lang="en-US" altLang="zh-CN"/>
              <a:t>camera</a:t>
            </a:r>
            <a:r>
              <a:rPr lang="zh-CN" altLang="en-US"/>
              <a:t>组件、</a:t>
            </a:r>
            <a:r>
              <a:rPr lang="en-US" altLang="zh-CN"/>
              <a:t>button</a:t>
            </a:r>
            <a:r>
              <a:rPr lang="zh-CN" altLang="en-US"/>
              <a:t>组件、</a:t>
            </a:r>
            <a:r>
              <a:rPr lang="en-US" altLang="zh-CN"/>
              <a:t>image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en-US" altLang="zh-CN"/>
              <a:t>camera</a:t>
            </a:r>
            <a:r>
              <a:rPr lang="zh-CN" altLang="en-US"/>
              <a:t>组件可以展示摄像头中的场景。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button </a:t>
            </a:r>
            <a:r>
              <a:rPr lang="zh-CN" altLang="en-US"/>
              <a:t>按钮时，会把</a:t>
            </a:r>
            <a:r>
              <a:rPr lang="en-US" altLang="zh-CN"/>
              <a:t>camera</a:t>
            </a:r>
            <a:r>
              <a:rPr lang="zh-CN" altLang="en-US"/>
              <a:t>组件中当前展示的一帧图片静态显示在</a:t>
            </a:r>
            <a:r>
              <a:rPr lang="en-US" altLang="zh-CN"/>
              <a:t>Image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注：若同学不喜自拍，也可以拍摄自己喜欢的物品。</a:t>
            </a:r>
            <a:endParaRPr lang="en-US" altLang="zh-CN"/>
          </a:p>
          <a:p>
            <a:r>
              <a:rPr lang="zh-CN" altLang="en-US"/>
              <a:t>代码截图：</a:t>
            </a:r>
            <a:r>
              <a:rPr lang="en-US" altLang="zh-CN"/>
              <a:t>vue </a:t>
            </a:r>
            <a:r>
              <a:rPr lang="zh-CN" altLang="en-US"/>
              <a:t>代码截图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参考案例：</a:t>
            </a:r>
            <a:endParaRPr lang="en-US" altLang="zh-CN"/>
          </a:p>
          <a:p>
            <a:r>
              <a:rPr lang="en-US" altLang="zh-CN">
                <a:hlinkClick r:id="rId1"/>
              </a:rPr>
              <a:t>https://uniapp.dcloud.io/component/camera</a:t>
            </a:r>
            <a:endParaRPr lang="en-US" altLang="zh-CN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22" y="1216025"/>
            <a:ext cx="3398040" cy="49609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uni-app</a:t>
            </a:r>
            <a:r>
              <a:rPr lang="zh-CN" altLang="en-US"/>
              <a:t>，理解其功能。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uni-app </a:t>
            </a:r>
            <a:r>
              <a:rPr lang="zh-CN" altLang="en-US"/>
              <a:t>快速开发微信小程序。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uni-app </a:t>
            </a:r>
            <a:r>
              <a:rPr lang="zh-CN" altLang="en-US"/>
              <a:t>的优势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快速入门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 </a:t>
            </a:r>
            <a:r>
              <a:rPr lang="zh-CN" altLang="en-US"/>
              <a:t>是一个使用 </a:t>
            </a:r>
            <a:r>
              <a:rPr lang="en-US" altLang="zh-CN"/>
              <a:t>Vue.js </a:t>
            </a:r>
            <a:r>
              <a:rPr lang="zh-CN" altLang="en-US"/>
              <a:t>开发所有前端应用的框架，开发者编写一套代码，可发布到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、以及各种小程序（微信</a:t>
            </a:r>
            <a:r>
              <a:rPr lang="en-US" altLang="zh-CN"/>
              <a:t>/</a:t>
            </a:r>
            <a:r>
              <a:rPr lang="zh-CN" altLang="en-US"/>
              <a:t>支付宝</a:t>
            </a:r>
            <a:r>
              <a:rPr lang="en-US" altLang="zh-CN"/>
              <a:t>/</a:t>
            </a:r>
            <a:r>
              <a:rPr lang="zh-CN" altLang="en-US"/>
              <a:t>百度</a:t>
            </a:r>
            <a:r>
              <a:rPr lang="en-US" altLang="zh-CN"/>
              <a:t>/</a:t>
            </a:r>
            <a:r>
              <a:rPr lang="zh-CN" altLang="en-US"/>
              <a:t>头条</a:t>
            </a:r>
            <a:r>
              <a:rPr lang="en-US" altLang="zh-CN"/>
              <a:t>/QQ/</a:t>
            </a:r>
            <a:r>
              <a:rPr lang="zh-CN" altLang="en-US"/>
              <a:t>钉钉</a:t>
            </a:r>
            <a:r>
              <a:rPr lang="en-US" altLang="zh-CN"/>
              <a:t>/</a:t>
            </a:r>
            <a:r>
              <a:rPr lang="zh-CN" altLang="en-US"/>
              <a:t>淘宝）、快应用等多个平台。</a:t>
            </a:r>
            <a:endParaRPr lang="en-US" altLang="zh-CN"/>
          </a:p>
          <a:p>
            <a:r>
              <a:rPr lang="en-US" altLang="zh-CN"/>
              <a:t>uni-app </a:t>
            </a:r>
            <a:r>
              <a:rPr lang="zh-CN" altLang="en-US"/>
              <a:t>诞生的背景：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多端泛滥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体验不好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生态不丰富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0708" y="2651475"/>
            <a:ext cx="5583092" cy="3525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 </a:t>
            </a:r>
            <a:r>
              <a:rPr lang="zh-CN" altLang="en-US"/>
              <a:t>优势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跨平台更多：一套代码多端使用，能优雅的在一个项目里调用不同平台的特色功能。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运行体验更好：组件、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与微信小程序一致，兼容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hlinkClick r:id="rId1"/>
              </a:rPr>
              <a:t>weex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原生渲染。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通用技术栈，学习成本低：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vue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的语法，微信小程序的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，内嵌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mpvue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开放生态，组件更丰富：支持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npm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安装第三方包、支持微信小程序自定义组件及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，兼容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mpvue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组件及项目，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端可以和原生混合编码，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Dcloud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新发布了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hlinkClick r:id="rId2"/>
              </a:rPr>
              <a:t>插件市场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开发成本低：</a:t>
            </a:r>
            <a:r>
              <a:rPr lang="zh-CN" altLang="en-US"/>
              <a:t>即便只开发一个平台，也可以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提高</a:t>
            </a:r>
            <a:r>
              <a:rPr lang="zh-CN" altLang="en-US"/>
              <a:t>研发效率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uni-app</a:t>
            </a:r>
            <a:r>
              <a:rPr lang="zh-CN" altLang="en-US"/>
              <a:t>功能示意图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483" y="990623"/>
            <a:ext cx="8377033" cy="541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认识官网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uni-app</a:t>
            </a:r>
            <a:r>
              <a:rPr lang="zh-CN" altLang="en-US"/>
              <a:t>官网：</a:t>
            </a:r>
            <a:r>
              <a:rPr lang="en-US" altLang="zh-CN">
                <a:hlinkClick r:id="rId1"/>
              </a:rPr>
              <a:t>https://uniapp.dcloud.io/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快速入门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5483"/>
            <a:ext cx="417179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>
                <a:hlinkClick r:id="rId1"/>
              </a:rPr>
              <a:t>HBuilderX</a:t>
            </a:r>
            <a:r>
              <a:rPr lang="en-US" altLang="zh-CN"/>
              <a:t> </a:t>
            </a:r>
            <a:r>
              <a:rPr lang="zh-CN" altLang="en-US"/>
              <a:t>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uni-app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manifest.json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28700" lvl="1" indent="-342900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uni-app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应用标志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028700" lvl="1" indent="-342900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微信小程序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AppID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AutoNum type="arabicPeriod" startAt="4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运行项目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215483"/>
            <a:ext cx="66484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项目目录简介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┌─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pages       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业务页面文件存放的目录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│  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index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│  │  └─index.vue       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│  └─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│     └─list.vue            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页面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static        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存放应用引用静态资源（如图片、视频等）的目录，注意：静态资源只能存放于此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wxcomponents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存放小程序组件的目录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main.js                   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初始化入口文件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App.vue   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应用配置，用来配置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全局样式以及监听应用生命周期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manifest.json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配置应用名称、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logo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、版本等打包信息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├─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pages.json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配置页面路由、导航条、选项卡等页面类信息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└─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uni.scss                  uni-app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内置的常用样式变量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0</TotalTime>
  <Words>1292</Words>
  <Application>WPS 演示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Arial Unicode MS</vt:lpstr>
      <vt:lpstr>等线</vt:lpstr>
      <vt:lpstr>主题1</vt:lpstr>
      <vt:lpstr>uni-app 快速入门</vt:lpstr>
      <vt:lpstr>目标</vt:lpstr>
      <vt:lpstr>知识点</vt:lpstr>
      <vt:lpstr>uni-app 简介</vt:lpstr>
      <vt:lpstr>uni-app 优势</vt:lpstr>
      <vt:lpstr>uni-app功能示意图</vt:lpstr>
      <vt:lpstr>认识官网</vt:lpstr>
      <vt:lpstr>快速入门</vt:lpstr>
      <vt:lpstr>项目目录简介</vt:lpstr>
      <vt:lpstr>总结</vt:lpstr>
      <vt:lpstr> 使用微信小程序自拍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青春派</cp:lastModifiedBy>
  <cp:revision>721</cp:revision>
  <dcterms:created xsi:type="dcterms:W3CDTF">2019-05-19T07:46:00Z</dcterms:created>
  <dcterms:modified xsi:type="dcterms:W3CDTF">2020-11-26T10:43:18Z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