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31773-6889-B489-11F8-87C7536B9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D51848-CD20-B0C1-4C01-2BE94FB32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E598C9-0A01-26CA-375A-D3DF3709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FDCD-C157-4EC3-8BC8-433F50ED5F9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C74CF-4FD1-96AF-C509-7B86B0CE4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EFAF58-A557-A6BC-5244-8AAD8521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3CEA-B898-4693-AB4B-8C557B0F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9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89B5F-D409-8640-C0DA-CBBAD0319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125345-4144-D6A1-C1FE-3F66CFB1F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DC556D-B73D-57E4-B29D-C81C5098E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FDCD-C157-4EC3-8BC8-433F50ED5F9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44883-D71F-6F0E-FAF4-27CCB56C5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BBBB7F-1ADC-40EA-1CE2-B4BF6F6B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3CEA-B898-4693-AB4B-8C557B0F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5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7C4308-3C9A-F2AC-D318-D0C3E6C5E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1F7BD6-2632-D240-FA54-75AD4E5CC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9C046C-6ACC-FA5A-3559-911F375EF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FDCD-C157-4EC3-8BC8-433F50ED5F9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04FE6-FE0B-27A3-C4C0-20A8C254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4C7EF1-2753-5B6D-42A9-28CCDAAD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3CEA-B898-4693-AB4B-8C557B0F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9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3A06C-B162-69D5-F5D3-82DBB56C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421B63-91AD-2081-4E70-B0A2B6635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0373A5-0389-58CE-9C3C-36D22D1D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FDCD-C157-4EC3-8BC8-433F50ED5F9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F2B5A-4C16-0B90-C82B-1A8CC4F03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C0993-B688-9248-2090-C395AF3C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3CEA-B898-4693-AB4B-8C557B0F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5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CD7BC-AD24-DF94-6EA0-CE0F565CB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C2EB34-EF22-AF41-8F19-BFCC88486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FCF5DA-93CF-6999-6388-9BC08AF5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FDCD-C157-4EC3-8BC8-433F50ED5F9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DF2355-068A-007B-ABF8-FBAF70E3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CAF896-E04C-F4EC-C541-35447BE2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3CEA-B898-4693-AB4B-8C557B0F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2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3684C-2215-C2BF-7951-AF8533C9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5E10A-14AE-3E9E-4E54-6B652C4D8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A7389F-8962-2D4C-59E1-DBFC5C116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12218A-1214-4311-FF4B-7B801FD4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FDCD-C157-4EC3-8BC8-433F50ED5F9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BBD417-A989-E1D0-3511-15FE982E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EF567B-BBC6-2722-40B2-DA8CEEB5E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3CEA-B898-4693-AB4B-8C557B0F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1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FBB10-58CB-F9E2-D281-953F84E21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DF1D69-E028-0384-B2B7-FD2B640B6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CD66FB-B2D4-AAAA-D2B1-AD447C3A0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EAB4B0-834B-9328-51D9-D600FAFD3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4DB47F-61B1-7247-3FE8-11909CCD0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9A044A-820E-DD33-FF1B-0D3645759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FDCD-C157-4EC3-8BC8-433F50ED5F9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53946F-7B43-621E-3CEC-BD2EF023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B3A8F5-A5D8-CAD5-3FDF-A1B8471D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3CEA-B898-4693-AB4B-8C557B0F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4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C737E-C446-8CCE-DAE3-650B4B341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E848B4-61EF-FC68-C3FC-3DF5A294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FDCD-C157-4EC3-8BC8-433F50ED5F9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02E656-80E5-2D61-6593-777E191B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ADE38B-E61E-E119-D4A3-E19D0CBE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3CEA-B898-4693-AB4B-8C557B0F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5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C37C9E-27A8-5CB7-DDB6-FE34DA4B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FDCD-C157-4EC3-8BC8-433F50ED5F9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12D5F1-5BF0-D21D-A455-ED4A54FFC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39680F-78A4-E168-B51E-C4F60102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3CEA-B898-4693-AB4B-8C557B0F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1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CA327-8DBE-06BA-18E5-EA6BDAD9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16208-C6BE-6081-5DC2-E5E3624C8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39CAAD-3433-C1C2-99C9-B800D3264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A1B441-A84D-5729-B577-CA4EA7E20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FDCD-C157-4EC3-8BC8-433F50ED5F9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36EDCD-B81B-3357-E568-52F2778FB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455A9B-E1A7-7BF0-7853-A20757C0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3CEA-B898-4693-AB4B-8C557B0F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F3AE1-1FD7-93A8-B66B-F4E40CFA9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557B19-C784-3DEB-42EC-66E511102D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2716CA-08E9-D1AA-B612-D4B8AC3AF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857533-6722-17BE-B8F0-A1F3889C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FDCD-C157-4EC3-8BC8-433F50ED5F9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5AB2A1-26A1-313C-AC0D-F12C3B7F2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DC186C-A540-328A-8701-42A46D17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3CEA-B898-4693-AB4B-8C557B0F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6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8600D3-BED2-B3C2-11FC-31980DE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E3CA33-2D4B-6C5C-F411-D85B16B9C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78B6A8-4623-C32A-D552-337791654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DFDCD-C157-4EC3-8BC8-433F50ED5F9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2181F7-E621-E54B-AF5E-8CE70E92C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454DAF-5AE7-7B4F-78DA-E5A7D0479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A3CEA-B898-4693-AB4B-8C557B0F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5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1B11B8CA-B6B2-E53E-73C0-660A7AEA40D2}"/>
              </a:ext>
            </a:extLst>
          </p:cNvPr>
          <p:cNvSpPr/>
          <p:nvPr/>
        </p:nvSpPr>
        <p:spPr>
          <a:xfrm>
            <a:off x="790567" y="2801751"/>
            <a:ext cx="1569861" cy="7548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ResNet34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骨干网络</a:t>
            </a:r>
            <a:endParaRPr lang="en-US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17B05A-05B8-17E4-0413-F07DA386F5AF}"/>
              </a:ext>
            </a:extLst>
          </p:cNvPr>
          <p:cNvSpPr/>
          <p:nvPr/>
        </p:nvSpPr>
        <p:spPr>
          <a:xfrm>
            <a:off x="630864" y="2587256"/>
            <a:ext cx="1992263" cy="1197935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DDC68FC-DF14-FF8E-7B88-BC3D4C95C21A}"/>
              </a:ext>
            </a:extLst>
          </p:cNvPr>
          <p:cNvCxnSpPr>
            <a:cxnSpLocks/>
          </p:cNvCxnSpPr>
          <p:nvPr/>
        </p:nvCxnSpPr>
        <p:spPr>
          <a:xfrm>
            <a:off x="2664052" y="3243169"/>
            <a:ext cx="132906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D930FB6-96B8-5BAF-7A09-4D1BEE694CA7}"/>
              </a:ext>
            </a:extLst>
          </p:cNvPr>
          <p:cNvSpPr txBox="1"/>
          <p:nvPr/>
        </p:nvSpPr>
        <p:spPr>
          <a:xfrm>
            <a:off x="2637660" y="2942621"/>
            <a:ext cx="1415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(B*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,256,H/8,W/8)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E87E1BE-EBA8-0D1E-C57C-5824FC7C3E82}"/>
              </a:ext>
            </a:extLst>
          </p:cNvPr>
          <p:cNvSpPr txBox="1"/>
          <p:nvPr/>
        </p:nvSpPr>
        <p:spPr>
          <a:xfrm>
            <a:off x="884381" y="2140506"/>
            <a:ext cx="138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倍降采样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48D72C-B81D-E4BB-E697-8046B2A12EC2}"/>
              </a:ext>
            </a:extLst>
          </p:cNvPr>
          <p:cNvSpPr txBox="1"/>
          <p:nvPr/>
        </p:nvSpPr>
        <p:spPr>
          <a:xfrm>
            <a:off x="750557" y="1771174"/>
            <a:ext cx="169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原图像的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1/8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倍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57CB68E6-E3B2-5C2B-3EA1-BA8A3E11ED13}"/>
              </a:ext>
            </a:extLst>
          </p:cNvPr>
          <p:cNvSpPr/>
          <p:nvPr/>
        </p:nvSpPr>
        <p:spPr>
          <a:xfrm>
            <a:off x="1159246" y="4535295"/>
            <a:ext cx="935498" cy="5066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endParaRPr lang="en-US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AF9D3C8-6CE3-0D80-F85C-F30C1819FC32}"/>
              </a:ext>
            </a:extLst>
          </p:cNvPr>
          <p:cNvCxnSpPr>
            <a:cxnSpLocks/>
          </p:cNvCxnSpPr>
          <p:nvPr/>
        </p:nvCxnSpPr>
        <p:spPr>
          <a:xfrm flipV="1">
            <a:off x="1626995" y="3945890"/>
            <a:ext cx="0" cy="50573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948199B-86E5-D5A5-AB0D-2DC177388983}"/>
              </a:ext>
            </a:extLst>
          </p:cNvPr>
          <p:cNvSpPr txBox="1"/>
          <p:nvPr/>
        </p:nvSpPr>
        <p:spPr>
          <a:xfrm>
            <a:off x="1159246" y="5088114"/>
            <a:ext cx="1034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(B,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,3,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H,W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5DDFADE-A50B-39CB-518C-D060878DE75D}"/>
              </a:ext>
            </a:extLst>
          </p:cNvPr>
          <p:cNvSpPr/>
          <p:nvPr/>
        </p:nvSpPr>
        <p:spPr>
          <a:xfrm>
            <a:off x="4038003" y="2693527"/>
            <a:ext cx="1397492" cy="98539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x_forw</a:t>
            </a:r>
            <a:endParaRPr lang="en-US" altLang="zh-CN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b="1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x_inv</a:t>
            </a:r>
            <a:endParaRPr lang="en-US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1410D8E-4289-1DB4-A527-6C46A772A8DC}"/>
              </a:ext>
            </a:extLst>
          </p:cNvPr>
          <p:cNvSpPr txBox="1"/>
          <p:nvPr/>
        </p:nvSpPr>
        <p:spPr>
          <a:xfrm>
            <a:off x="138515" y="6059467"/>
            <a:ext cx="73778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/>
              <a:t>x_forw.view</a:t>
            </a:r>
            <a:r>
              <a:rPr lang="en-US" sz="1000" dirty="0"/>
              <a:t>(</a:t>
            </a:r>
            <a:r>
              <a:rPr lang="en-US" sz="1000" dirty="0" err="1"/>
              <a:t>B,V,x_forw.shape</a:t>
            </a:r>
            <a:r>
              <a:rPr lang="en-US" sz="1000" dirty="0"/>
              <a:t>[-3],</a:t>
            </a:r>
            <a:r>
              <a:rPr lang="en-US" sz="1000" dirty="0" err="1"/>
              <a:t>x_forw.shape</a:t>
            </a:r>
            <a:r>
              <a:rPr lang="en-US" sz="1000" dirty="0"/>
              <a:t>[-2],</a:t>
            </a:r>
            <a:r>
              <a:rPr lang="en-US" sz="1000" dirty="0" err="1"/>
              <a:t>x_forw.shape</a:t>
            </a:r>
            <a:r>
              <a:rPr lang="en-US" sz="1000" dirty="0"/>
              <a:t>[-1]) 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B1C249A-F627-5B4F-0E00-6FE55B8D4454}"/>
              </a:ext>
            </a:extLst>
          </p:cNvPr>
          <p:cNvSpPr txBox="1"/>
          <p:nvPr/>
        </p:nvSpPr>
        <p:spPr>
          <a:xfrm>
            <a:off x="133655" y="6344830"/>
            <a:ext cx="707505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/>
              <a:t>x_inv</a:t>
            </a:r>
            <a:r>
              <a:rPr lang="en-US" sz="1000" dirty="0"/>
              <a:t> = </a:t>
            </a:r>
            <a:r>
              <a:rPr lang="en-US" sz="1000" dirty="0" err="1"/>
              <a:t>x_inv.view</a:t>
            </a:r>
            <a:r>
              <a:rPr lang="en-US" sz="1000" dirty="0"/>
              <a:t>(</a:t>
            </a:r>
            <a:r>
              <a:rPr lang="en-US" sz="1000" dirty="0" err="1"/>
              <a:t>B,V,x_inv.shape</a:t>
            </a:r>
            <a:r>
              <a:rPr lang="en-US" sz="1000" dirty="0"/>
              <a:t>[-3],</a:t>
            </a:r>
            <a:r>
              <a:rPr lang="en-US" sz="1000" dirty="0" err="1"/>
              <a:t>x_inv.shape</a:t>
            </a:r>
            <a:r>
              <a:rPr lang="en-US" sz="1000" dirty="0"/>
              <a:t>[-2],</a:t>
            </a:r>
            <a:r>
              <a:rPr lang="en-US" sz="1000" dirty="0" err="1"/>
              <a:t>x_inv.shape</a:t>
            </a:r>
            <a:r>
              <a:rPr lang="en-US" sz="1000" dirty="0"/>
              <a:t>[-1]) 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C047FF9-184D-2D50-C9F2-301F346FACF8}"/>
              </a:ext>
            </a:extLst>
          </p:cNvPr>
          <p:cNvCxnSpPr>
            <a:cxnSpLocks/>
          </p:cNvCxnSpPr>
          <p:nvPr/>
        </p:nvCxnSpPr>
        <p:spPr>
          <a:xfrm flipV="1">
            <a:off x="4736749" y="2334294"/>
            <a:ext cx="0" cy="36961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88D8221-683E-BAFD-FFB4-D71D81AA5EF2}"/>
              </a:ext>
            </a:extLst>
          </p:cNvPr>
          <p:cNvSpPr/>
          <p:nvPr/>
        </p:nvSpPr>
        <p:spPr>
          <a:xfrm>
            <a:off x="4039204" y="1349143"/>
            <a:ext cx="1397492" cy="98539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project</a:t>
            </a:r>
            <a:endParaRPr lang="en-US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9A296EE-2F36-DA6D-266B-7D76A20AA1FD}"/>
              </a:ext>
            </a:extLst>
          </p:cNvPr>
          <p:cNvSpPr txBox="1"/>
          <p:nvPr/>
        </p:nvSpPr>
        <p:spPr>
          <a:xfrm>
            <a:off x="3054946" y="2391477"/>
            <a:ext cx="153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(B,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,256,H/8,W/8)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B7D08B6-EF39-6B61-B8EE-88D5C0789579}"/>
              </a:ext>
            </a:extLst>
          </p:cNvPr>
          <p:cNvSpPr/>
          <p:nvPr/>
        </p:nvSpPr>
        <p:spPr>
          <a:xfrm>
            <a:off x="4038003" y="84168"/>
            <a:ext cx="1397492" cy="98539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reshape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920DE79-D857-C7B4-BC5F-17B043F55B91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flipH="1" flipV="1">
            <a:off x="4736749" y="1069559"/>
            <a:ext cx="1201" cy="2795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D387E195-0A38-0EC2-2568-EAE32CB6AA33}"/>
              </a:ext>
            </a:extLst>
          </p:cNvPr>
          <p:cNvSpPr txBox="1"/>
          <p:nvPr/>
        </p:nvSpPr>
        <p:spPr>
          <a:xfrm>
            <a:off x="3054946" y="1066705"/>
            <a:ext cx="153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(B*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,256,H/8,W/8)</a:t>
            </a:r>
          </a:p>
        </p:txBody>
      </p:sp>
      <p:grpSp>
        <p:nvGrpSpPr>
          <p:cNvPr id="1024" name="组合 1023">
            <a:extLst>
              <a:ext uri="{FF2B5EF4-FFF2-40B4-BE49-F238E27FC236}">
                <a16:creationId xmlns:a16="http://schemas.microsoft.com/office/drawing/2014/main" id="{B30CD62F-F133-9881-EB23-FFF89B4566CD}"/>
              </a:ext>
            </a:extLst>
          </p:cNvPr>
          <p:cNvGrpSpPr/>
          <p:nvPr/>
        </p:nvGrpSpPr>
        <p:grpSpPr>
          <a:xfrm>
            <a:off x="7384275" y="1873371"/>
            <a:ext cx="5204386" cy="4474226"/>
            <a:chOff x="6136256" y="131182"/>
            <a:chExt cx="5204386" cy="4474226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D8190086-7B1B-1077-CC03-186873BCD373}"/>
                </a:ext>
              </a:extLst>
            </p:cNvPr>
            <p:cNvGrpSpPr/>
            <p:nvPr/>
          </p:nvGrpSpPr>
          <p:grpSpPr>
            <a:xfrm>
              <a:off x="6136256" y="131182"/>
              <a:ext cx="3105740" cy="4320441"/>
              <a:chOff x="5775706" y="1193559"/>
              <a:chExt cx="3217843" cy="4320441"/>
            </a:xfrm>
          </p:grpSpPr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3EEA56EE-51EC-E62E-9D02-1933B914F0CA}"/>
                  </a:ext>
                </a:extLst>
              </p:cNvPr>
              <p:cNvCxnSpPr>
                <a:cxnSpLocks/>
                <a:endCxn id="26" idx="0"/>
              </p:cNvCxnSpPr>
              <p:nvPr/>
            </p:nvCxnSpPr>
            <p:spPr>
              <a:xfrm>
                <a:off x="6628419" y="1889698"/>
                <a:ext cx="0" cy="532936"/>
              </a:xfrm>
              <a:prstGeom prst="straightConnector1">
                <a:avLst/>
              </a:prstGeom>
              <a:ln w="158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C4986AA-DD21-2388-C6DC-8150B9A985AA}"/>
                  </a:ext>
                </a:extLst>
              </p:cNvPr>
              <p:cNvSpPr/>
              <p:nvPr/>
            </p:nvSpPr>
            <p:spPr>
              <a:xfrm>
                <a:off x="5775706" y="1193559"/>
                <a:ext cx="3217843" cy="4320441"/>
              </a:xfrm>
              <a:prstGeom prst="rect">
                <a:avLst/>
              </a:prstGeom>
              <a:noFill/>
              <a:ln w="25400"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541BDE4B-7DC5-9F2D-4501-3871A7D17BB6}"/>
                  </a:ext>
                </a:extLst>
              </p:cNvPr>
              <p:cNvSpPr/>
              <p:nvPr/>
            </p:nvSpPr>
            <p:spPr>
              <a:xfrm>
                <a:off x="6049225" y="1388959"/>
                <a:ext cx="2345161" cy="47839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AdaptiveAvgPool2d</a:t>
                </a:r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567A17D5-B49A-CC8A-F09E-6A639EF5CEAE}"/>
                  </a:ext>
                </a:extLst>
              </p:cNvPr>
              <p:cNvSpPr/>
              <p:nvPr/>
            </p:nvSpPr>
            <p:spPr>
              <a:xfrm>
                <a:off x="6049225" y="3433963"/>
                <a:ext cx="2345157" cy="47839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BatchNorm2d(v)</a:t>
                </a:r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261DF4BB-4F81-EBC2-6A2A-F2568A3F6E24}"/>
                  </a:ext>
                </a:extLst>
              </p:cNvPr>
              <p:cNvSpPr/>
              <p:nvPr/>
            </p:nvSpPr>
            <p:spPr>
              <a:xfrm>
                <a:off x="6049226" y="2422634"/>
                <a:ext cx="1158386" cy="47839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Conv2D</a:t>
                </a: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3A4CD69-A0C8-4C8C-7942-8809B30FA2A6}"/>
                  </a:ext>
                </a:extLst>
              </p:cNvPr>
              <p:cNvSpPr txBox="1"/>
              <p:nvPr/>
            </p:nvSpPr>
            <p:spPr>
              <a:xfrm>
                <a:off x="6654800" y="1912624"/>
                <a:ext cx="14223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(B,256,</a:t>
                </a:r>
                <a:r>
                  <a:rPr lang="en-US" altLang="zh-C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size</a:t>
                </a:r>
                <a:r>
                  <a:rPr 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size</a:t>
                </a:r>
                <a:r>
                  <a:rPr 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0359A935-ECA9-8021-5167-FA530D449D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8419" y="2901027"/>
                <a:ext cx="0" cy="532936"/>
              </a:xfrm>
              <a:prstGeom prst="straightConnector1">
                <a:avLst/>
              </a:prstGeom>
              <a:ln w="158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AD6EE7B7-96F0-D9B2-5C73-653E049FC748}"/>
                </a:ext>
              </a:extLst>
            </p:cNvPr>
            <p:cNvSpPr txBox="1"/>
            <p:nvPr/>
          </p:nvSpPr>
          <p:spPr>
            <a:xfrm>
              <a:off x="6984725" y="1955840"/>
              <a:ext cx="13728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(B,128,</a:t>
              </a:r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size</a:t>
              </a:r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size</a:t>
              </a:r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42A58992-DF15-C777-39CC-2DC7564EACA3}"/>
                </a:ext>
              </a:extLst>
            </p:cNvPr>
            <p:cNvSpPr/>
            <p:nvPr/>
          </p:nvSpPr>
          <p:spPr>
            <a:xfrm>
              <a:off x="6400247" y="3376729"/>
              <a:ext cx="2263457" cy="47839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ReLU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83022F9C-591D-F00C-0FAE-74AE30B47EF6}"/>
                </a:ext>
              </a:extLst>
            </p:cNvPr>
            <p:cNvCxnSpPr>
              <a:cxnSpLocks/>
            </p:cNvCxnSpPr>
            <p:nvPr/>
          </p:nvCxnSpPr>
          <p:spPr>
            <a:xfrm>
              <a:off x="6958926" y="2849979"/>
              <a:ext cx="0" cy="532936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D2B0C183-FCBD-91EB-438A-5858998A23B5}"/>
                </a:ext>
              </a:extLst>
            </p:cNvPr>
            <p:cNvSpPr txBox="1"/>
            <p:nvPr/>
          </p:nvSpPr>
          <p:spPr>
            <a:xfrm>
              <a:off x="6984725" y="2977947"/>
              <a:ext cx="13728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(B,128,</a:t>
              </a:r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size</a:t>
              </a:r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size</a:t>
              </a:r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1116D9C7-37C1-2942-79A1-0213995B6EB8}"/>
                </a:ext>
              </a:extLst>
            </p:cNvPr>
            <p:cNvSpPr txBox="1"/>
            <p:nvPr/>
          </p:nvSpPr>
          <p:spPr>
            <a:xfrm>
              <a:off x="9327315" y="158644"/>
              <a:ext cx="20133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×4</a:t>
              </a:r>
            </a:p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Size:[512,256,128,64]</a:t>
              </a:r>
            </a:p>
            <a:p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5FDB394-7DFF-C9D2-FD75-2F1C9D65090D}"/>
                </a:ext>
              </a:extLst>
            </p:cNvPr>
            <p:cNvSpPr/>
            <p:nvPr/>
          </p:nvSpPr>
          <p:spPr>
            <a:xfrm>
              <a:off x="6253018" y="221673"/>
              <a:ext cx="2558473" cy="3724217"/>
            </a:xfrm>
            <a:prstGeom prst="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A3ADEC5A-04DA-ABE9-C432-DCC0B2E89702}"/>
                </a:ext>
              </a:extLst>
            </p:cNvPr>
            <p:cNvSpPr txBox="1"/>
            <p:nvPr/>
          </p:nvSpPr>
          <p:spPr>
            <a:xfrm>
              <a:off x="6509668" y="3959077"/>
              <a:ext cx="20133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×4</a:t>
              </a:r>
            </a:p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c:[128,128,64,32]</a:t>
              </a:r>
            </a:p>
            <a:p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025" name="直接箭头连接符 1024">
            <a:extLst>
              <a:ext uri="{FF2B5EF4-FFF2-40B4-BE49-F238E27FC236}">
                <a16:creationId xmlns:a16="http://schemas.microsoft.com/office/drawing/2014/main" id="{39F75568-22BE-A2CA-5CC4-8B04A1666B43}"/>
              </a:ext>
            </a:extLst>
          </p:cNvPr>
          <p:cNvCxnSpPr>
            <a:cxnSpLocks/>
          </p:cNvCxnSpPr>
          <p:nvPr/>
        </p:nvCxnSpPr>
        <p:spPr>
          <a:xfrm>
            <a:off x="5435495" y="576863"/>
            <a:ext cx="328372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矩形: 圆角 1027">
            <a:extLst>
              <a:ext uri="{FF2B5EF4-FFF2-40B4-BE49-F238E27FC236}">
                <a16:creationId xmlns:a16="http://schemas.microsoft.com/office/drawing/2014/main" id="{94CEDF52-0C47-BE1C-CD6F-C8D91694CA85}"/>
              </a:ext>
            </a:extLst>
          </p:cNvPr>
          <p:cNvSpPr/>
          <p:nvPr/>
        </p:nvSpPr>
        <p:spPr>
          <a:xfrm>
            <a:off x="5763867" y="87874"/>
            <a:ext cx="1397492" cy="98539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Conv2D</a:t>
            </a:r>
          </a:p>
        </p:txBody>
      </p:sp>
      <p:cxnSp>
        <p:nvCxnSpPr>
          <p:cNvPr id="1029" name="直接箭头连接符 1028">
            <a:extLst>
              <a:ext uri="{FF2B5EF4-FFF2-40B4-BE49-F238E27FC236}">
                <a16:creationId xmlns:a16="http://schemas.microsoft.com/office/drawing/2014/main" id="{2FEDF05B-916F-2D7D-9385-D4752ED6E956}"/>
              </a:ext>
            </a:extLst>
          </p:cNvPr>
          <p:cNvCxnSpPr>
            <a:cxnSpLocks/>
          </p:cNvCxnSpPr>
          <p:nvPr/>
        </p:nvCxnSpPr>
        <p:spPr>
          <a:xfrm>
            <a:off x="6462613" y="1073265"/>
            <a:ext cx="0" cy="28403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文本框 1030">
            <a:extLst>
              <a:ext uri="{FF2B5EF4-FFF2-40B4-BE49-F238E27FC236}">
                <a16:creationId xmlns:a16="http://schemas.microsoft.com/office/drawing/2014/main" id="{A8CEBDAB-3CBE-7314-4407-6B310C9FF71E}"/>
              </a:ext>
            </a:extLst>
          </p:cNvPr>
          <p:cNvSpPr txBox="1"/>
          <p:nvPr/>
        </p:nvSpPr>
        <p:spPr>
          <a:xfrm>
            <a:off x="5026978" y="1088893"/>
            <a:ext cx="153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(B,128*V,H/8,W/8)</a:t>
            </a:r>
          </a:p>
        </p:txBody>
      </p:sp>
      <p:sp>
        <p:nvSpPr>
          <p:cNvPr id="1032" name="矩形: 圆角 1031">
            <a:extLst>
              <a:ext uri="{FF2B5EF4-FFF2-40B4-BE49-F238E27FC236}">
                <a16:creationId xmlns:a16="http://schemas.microsoft.com/office/drawing/2014/main" id="{CBD29B0D-FF7F-B9E7-C0CA-6936B518ABAE}"/>
              </a:ext>
            </a:extLst>
          </p:cNvPr>
          <p:cNvSpPr/>
          <p:nvPr/>
        </p:nvSpPr>
        <p:spPr>
          <a:xfrm>
            <a:off x="5651238" y="1343704"/>
            <a:ext cx="1622750" cy="98539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Conv2D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BatchNorm2d</a:t>
            </a:r>
          </a:p>
          <a:p>
            <a:pPr algn="ctr"/>
            <a:r>
              <a:rPr lang="en-US" b="1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ReLU</a:t>
            </a:r>
            <a:endParaRPr lang="en-US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3" name="文本框 1032">
            <a:extLst>
              <a:ext uri="{FF2B5EF4-FFF2-40B4-BE49-F238E27FC236}">
                <a16:creationId xmlns:a16="http://schemas.microsoft.com/office/drawing/2014/main" id="{FC0BD955-25C1-3C2D-351D-0B0893C62FA9}"/>
              </a:ext>
            </a:extLst>
          </p:cNvPr>
          <p:cNvSpPr txBox="1"/>
          <p:nvPr/>
        </p:nvSpPr>
        <p:spPr>
          <a:xfrm>
            <a:off x="5135968" y="2371852"/>
            <a:ext cx="1344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(B,256,H/8,W/8)</a:t>
            </a:r>
          </a:p>
        </p:txBody>
      </p:sp>
      <p:cxnSp>
        <p:nvCxnSpPr>
          <p:cNvPr id="1034" name="直接箭头连接符 1033">
            <a:extLst>
              <a:ext uri="{FF2B5EF4-FFF2-40B4-BE49-F238E27FC236}">
                <a16:creationId xmlns:a16="http://schemas.microsoft.com/office/drawing/2014/main" id="{FD7256BE-3C32-6BB2-A0EA-C5F9E097A6A4}"/>
              </a:ext>
            </a:extLst>
          </p:cNvPr>
          <p:cNvCxnSpPr>
            <a:cxnSpLocks/>
          </p:cNvCxnSpPr>
          <p:nvPr/>
        </p:nvCxnSpPr>
        <p:spPr>
          <a:xfrm>
            <a:off x="6428516" y="2345276"/>
            <a:ext cx="880700" cy="25425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直接箭头连接符 1036">
            <a:extLst>
              <a:ext uri="{FF2B5EF4-FFF2-40B4-BE49-F238E27FC236}">
                <a16:creationId xmlns:a16="http://schemas.microsoft.com/office/drawing/2014/main" id="{2CCC0637-613D-AFBE-381E-ED69F80C0802}"/>
              </a:ext>
            </a:extLst>
          </p:cNvPr>
          <p:cNvCxnSpPr>
            <a:cxnSpLocks/>
          </p:cNvCxnSpPr>
          <p:nvPr/>
        </p:nvCxnSpPr>
        <p:spPr>
          <a:xfrm flipH="1">
            <a:off x="6868866" y="5353648"/>
            <a:ext cx="489735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图片 1039">
            <a:extLst>
              <a:ext uri="{FF2B5EF4-FFF2-40B4-BE49-F238E27FC236}">
                <a16:creationId xmlns:a16="http://schemas.microsoft.com/office/drawing/2014/main" id="{741004B4-6777-747F-EC93-72ABCDC89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866" y="4674166"/>
            <a:ext cx="1003352" cy="153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38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7794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227</Words>
  <Application>Microsoft Office PowerPoint</Application>
  <PresentationFormat>宽屏</PresentationFormat>
  <Paragraphs>31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黑体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孜恒 叶</dc:creator>
  <cp:lastModifiedBy>孜恒 叶</cp:lastModifiedBy>
  <cp:revision>8</cp:revision>
  <dcterms:created xsi:type="dcterms:W3CDTF">2024-03-06T06:27:32Z</dcterms:created>
  <dcterms:modified xsi:type="dcterms:W3CDTF">2024-03-13T07:41:02Z</dcterms:modified>
</cp:coreProperties>
</file>