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1773-6889-B489-11F8-87C7536B9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1848-CD20-B0C1-4C01-2BE94FB32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598C9-0A01-26CA-375A-D3DF3709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C74CF-4FD1-96AF-C509-7B86B0CE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FAF58-A557-A6BC-5244-8AAD8521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89B5F-D409-8640-C0DA-CBBAD031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25345-4144-D6A1-C1FE-3F66CFB1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C556D-B73D-57E4-B29D-C81C5098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44883-D71F-6F0E-FAF4-27CCB56C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BBB7F-1ADC-40EA-1CE2-B4BF6F6B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C4308-3C9A-F2AC-D318-D0C3E6C5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F7BD6-2632-D240-FA54-75AD4E5C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C046C-6ACC-FA5A-3559-911F375E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04FE6-FE0B-27A3-C4C0-20A8C254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C7EF1-2753-5B6D-42A9-28CCDAAD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3A06C-B162-69D5-F5D3-82DBB56C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21B63-91AD-2081-4E70-B0A2B663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373A5-0389-58CE-9C3C-36D22D1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F2B5A-4C16-0B90-C82B-1A8CC4F0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C0993-B688-9248-2090-C395AF3C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D7BC-AD24-DF94-6EA0-CE0F565C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2EB34-EF22-AF41-8F19-BFCC8848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F5DA-93CF-6999-6388-9BC08AF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2355-068A-007B-ABF8-FBAF70E3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AF896-E04C-F4EC-C541-35447BE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3684C-2215-C2BF-7951-AF8533C9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5E10A-14AE-3E9E-4E54-6B652C4D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389F-8962-2D4C-59E1-DBFC5C11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2218A-1214-4311-FF4B-7B801FD4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BD417-A989-E1D0-3511-15FE982E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F567B-BBC6-2722-40B2-DA8CEEB5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BB10-58CB-F9E2-D281-953F84E2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F1D69-E028-0384-B2B7-FD2B640B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66FB-B2D4-AAAA-D2B1-AD447C3A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AB4B0-834B-9328-51D9-D600FAFD3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DB47F-61B1-7247-3FE8-11909CCD0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9A044A-820E-DD33-FF1B-0D364575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3946F-7B43-621E-3CEC-BD2EF023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3A8F5-A5D8-CAD5-3FDF-A1B8471D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C737E-C446-8CCE-DAE3-650B4B34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848B4-61EF-FC68-C3FC-3DF5A294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02E656-80E5-2D61-6593-777E191B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DE38B-E61E-E119-D4A3-E19D0CB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C37C9E-27A8-5CB7-DDB6-FE34DA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2D5F1-5BF0-D21D-A455-ED4A54FF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9680F-78A4-E168-B51E-C4F60102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A327-8DBE-06BA-18E5-EA6BDAD9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6208-C6BE-6081-5DC2-E5E3624C8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9CAAD-3433-C1C2-99C9-B800D326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1B441-A84D-5729-B577-CA4EA7E2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6EDCD-B81B-3357-E568-52F2778F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55A9B-E1A7-7BF0-7853-A20757C0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3AE1-1FD7-93A8-B66B-F4E40CFA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57B19-C784-3DEB-42EC-66E511102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716CA-08E9-D1AA-B612-D4B8AC3A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57533-6722-17BE-B8F0-A1F3889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AB2A1-26A1-313C-AC0D-F12C3B7F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C186C-A540-328A-8701-42A46D17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600D3-BED2-B3C2-11FC-31980DE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3CA33-2D4B-6C5C-F411-D85B16B9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8B6A8-4623-C32A-D552-337791654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FDCD-C157-4EC3-8BC8-433F50ED5F9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81F7-E621-E54B-AF5E-8CE70E92C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54DAF-5AE7-7B4F-78DA-E5A7D047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3CEA-B898-4693-AB4B-8C557B0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FAE5-6C2E-85EC-EF0F-326C2F19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0668" y="1830575"/>
            <a:ext cx="6871447" cy="179748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DBB2FE-BE6B-C902-1BE0-02D9EEF4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68" y="4310250"/>
            <a:ext cx="6871447" cy="1246529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D3D29F-A5B3-1B1B-CB97-C1115194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68" y="851087"/>
            <a:ext cx="9178663" cy="48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11B8CA-B6B2-E53E-73C0-660A7AEA40D2}"/>
              </a:ext>
            </a:extLst>
          </p:cNvPr>
          <p:cNvSpPr/>
          <p:nvPr/>
        </p:nvSpPr>
        <p:spPr>
          <a:xfrm>
            <a:off x="790567" y="2801751"/>
            <a:ext cx="1569861" cy="7548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DLA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骨干网络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ED3679B-D5AA-4CF9-7194-1A94DCE0DB95}"/>
              </a:ext>
            </a:extLst>
          </p:cNvPr>
          <p:cNvSpPr/>
          <p:nvPr/>
        </p:nvSpPr>
        <p:spPr>
          <a:xfrm>
            <a:off x="2743414" y="2801751"/>
            <a:ext cx="1569861" cy="7548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DLA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上采样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DD988D-6207-5163-48D8-EC3CBD23751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60428" y="3179171"/>
            <a:ext cx="38298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D17B05A-05B8-17E4-0413-F07DA386F5AF}"/>
              </a:ext>
            </a:extLst>
          </p:cNvPr>
          <p:cNvSpPr/>
          <p:nvPr/>
        </p:nvSpPr>
        <p:spPr>
          <a:xfrm>
            <a:off x="630864" y="2587256"/>
            <a:ext cx="3799369" cy="119793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DC68FC-DF14-FF8E-7B88-BC3D4C95C21A}"/>
              </a:ext>
            </a:extLst>
          </p:cNvPr>
          <p:cNvCxnSpPr>
            <a:cxnSpLocks/>
          </p:cNvCxnSpPr>
          <p:nvPr/>
        </p:nvCxnSpPr>
        <p:spPr>
          <a:xfrm>
            <a:off x="4313275" y="3179171"/>
            <a:ext cx="132906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D930FB6-96B8-5BAF-7A09-4D1BEE694CA7}"/>
              </a:ext>
            </a:extLst>
          </p:cNvPr>
          <p:cNvSpPr txBox="1"/>
          <p:nvPr/>
        </p:nvSpPr>
        <p:spPr>
          <a:xfrm>
            <a:off x="4468704" y="2879359"/>
            <a:ext cx="138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(B,64,H/4,W/4)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B36219D-AB0C-C9DE-20BC-F373D108713A}"/>
              </a:ext>
            </a:extLst>
          </p:cNvPr>
          <p:cNvSpPr/>
          <p:nvPr/>
        </p:nvSpPr>
        <p:spPr>
          <a:xfrm>
            <a:off x="9273477" y="1418286"/>
            <a:ext cx="1152345" cy="51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Heatmap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56F937D-32EA-CBC7-AD41-AEB1B5231EB5}"/>
              </a:ext>
            </a:extLst>
          </p:cNvPr>
          <p:cNvSpPr/>
          <p:nvPr/>
        </p:nvSpPr>
        <p:spPr>
          <a:xfrm>
            <a:off x="9273473" y="2323307"/>
            <a:ext cx="1152345" cy="51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866FC23-EDD1-6C0F-EC19-AD20EDB11E97}"/>
              </a:ext>
            </a:extLst>
          </p:cNvPr>
          <p:cNvSpPr/>
          <p:nvPr/>
        </p:nvSpPr>
        <p:spPr>
          <a:xfrm>
            <a:off x="9273473" y="3269922"/>
            <a:ext cx="1871334" cy="51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Single_view_id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851EBF-2853-E98E-E832-D280A1F08F24}"/>
              </a:ext>
            </a:extLst>
          </p:cNvPr>
          <p:cNvSpPr/>
          <p:nvPr/>
        </p:nvSpPr>
        <p:spPr>
          <a:xfrm>
            <a:off x="9273473" y="4216537"/>
            <a:ext cx="1871334" cy="51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cross view 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66A387-8706-A0A1-CE25-9E466E774F16}"/>
              </a:ext>
            </a:extLst>
          </p:cNvPr>
          <p:cNvSpPr/>
          <p:nvPr/>
        </p:nvSpPr>
        <p:spPr>
          <a:xfrm>
            <a:off x="9273472" y="5163152"/>
            <a:ext cx="1152345" cy="5121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87E1BE-EBA8-0D1E-C57C-5824FC7C3E82}"/>
              </a:ext>
            </a:extLst>
          </p:cNvPr>
          <p:cNvSpPr txBox="1"/>
          <p:nvPr/>
        </p:nvSpPr>
        <p:spPr>
          <a:xfrm>
            <a:off x="884381" y="2140506"/>
            <a:ext cx="13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倍降采样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48D72C-B81D-E4BB-E697-8046B2A12EC2}"/>
              </a:ext>
            </a:extLst>
          </p:cNvPr>
          <p:cNvSpPr txBox="1"/>
          <p:nvPr/>
        </p:nvSpPr>
        <p:spPr>
          <a:xfrm>
            <a:off x="2743414" y="2136462"/>
            <a:ext cx="169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原图像的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8190086-7B1B-1077-CC03-186873BCD373}"/>
              </a:ext>
            </a:extLst>
          </p:cNvPr>
          <p:cNvGrpSpPr/>
          <p:nvPr/>
        </p:nvGrpSpPr>
        <p:grpSpPr>
          <a:xfrm>
            <a:off x="5780299" y="1138886"/>
            <a:ext cx="2764043" cy="3698804"/>
            <a:chOff x="5775706" y="581096"/>
            <a:chExt cx="2863812" cy="3698804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EEA56EE-51EC-E62E-9D02-1933B914F0CA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6628419" y="1889698"/>
              <a:ext cx="0" cy="53293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4986AA-DD21-2388-C6DC-8150B9A985AA}"/>
                </a:ext>
              </a:extLst>
            </p:cNvPr>
            <p:cNvSpPr/>
            <p:nvPr/>
          </p:nvSpPr>
          <p:spPr>
            <a:xfrm>
              <a:off x="5775706" y="1193559"/>
              <a:ext cx="2863812" cy="3086341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41BDE4B-7DC5-9F2D-4501-3871A7D17BB6}"/>
                </a:ext>
              </a:extLst>
            </p:cNvPr>
            <p:cNvSpPr/>
            <p:nvPr/>
          </p:nvSpPr>
          <p:spPr>
            <a:xfrm>
              <a:off x="6049226" y="1388959"/>
              <a:ext cx="1158386" cy="478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conv2D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67A17D5-B49A-CC8A-F09E-6A639EF5CEAE}"/>
                </a:ext>
              </a:extLst>
            </p:cNvPr>
            <p:cNvSpPr/>
            <p:nvPr/>
          </p:nvSpPr>
          <p:spPr>
            <a:xfrm>
              <a:off x="6049226" y="3433963"/>
              <a:ext cx="1158386" cy="478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conv2D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261DF4BB-4F81-EBC2-6A2A-F2568A3F6E24}"/>
                </a:ext>
              </a:extLst>
            </p:cNvPr>
            <p:cNvSpPr/>
            <p:nvPr/>
          </p:nvSpPr>
          <p:spPr>
            <a:xfrm>
              <a:off x="6049226" y="2422634"/>
              <a:ext cx="1158386" cy="478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RELU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86093E-A3D7-224E-3FA6-3A8BDFFCF9EE}"/>
                </a:ext>
              </a:extLst>
            </p:cNvPr>
            <p:cNvSpPr txBox="1"/>
            <p:nvPr/>
          </p:nvSpPr>
          <p:spPr>
            <a:xfrm>
              <a:off x="6049226" y="581096"/>
              <a:ext cx="1220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(B,64,H/4,W/4)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3A4CD69-A0C8-4C8C-7942-8809B30FA2A6}"/>
                </a:ext>
              </a:extLst>
            </p:cNvPr>
            <p:cNvSpPr txBox="1"/>
            <p:nvPr/>
          </p:nvSpPr>
          <p:spPr>
            <a:xfrm>
              <a:off x="6049226" y="1944241"/>
              <a:ext cx="1422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(B,256,  H/4,W/4)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A74C2B7-86E3-2D54-D157-7B5A9F5ACF7C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628419" y="858095"/>
              <a:ext cx="0" cy="53086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769D4D7-3C04-E53E-5892-F301B62822B0}"/>
                </a:ext>
              </a:extLst>
            </p:cNvPr>
            <p:cNvSpPr txBox="1"/>
            <p:nvPr/>
          </p:nvSpPr>
          <p:spPr>
            <a:xfrm>
              <a:off x="7269407" y="1327855"/>
              <a:ext cx="122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Kernel=3</a:t>
              </a:r>
            </a:p>
            <a:p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Out_c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256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Padding=1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AF501E8-2C51-FC3D-DC61-DC08F7407A57}"/>
                </a:ext>
              </a:extLst>
            </p:cNvPr>
            <p:cNvSpPr txBox="1"/>
            <p:nvPr/>
          </p:nvSpPr>
          <p:spPr>
            <a:xfrm>
              <a:off x="7269407" y="3349993"/>
              <a:ext cx="1370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Kernel=see head</a:t>
              </a:r>
            </a:p>
            <a:p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Out_c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256</a:t>
              </a:r>
            </a:p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Padding=1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359A935-ECA9-8021-5167-FA530D449D1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419" y="2901027"/>
              <a:ext cx="0" cy="53293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F759149-61C4-39AB-5EF8-81D091DEE3D0}"/>
              </a:ext>
            </a:extLst>
          </p:cNvPr>
          <p:cNvSpPr txBox="1"/>
          <p:nvPr/>
        </p:nvSpPr>
        <p:spPr>
          <a:xfrm>
            <a:off x="9239553" y="1020953"/>
            <a:ext cx="19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B,num_class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(1),H/4,W/4)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3CA6176-D85C-BE86-E109-B979049F7469}"/>
              </a:ext>
            </a:extLst>
          </p:cNvPr>
          <p:cNvSpPr txBox="1"/>
          <p:nvPr/>
        </p:nvSpPr>
        <p:spPr>
          <a:xfrm>
            <a:off x="9239552" y="1988714"/>
            <a:ext cx="175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(B,2/4(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ltrb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),H/4,W/4)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3DBA0BC-04A1-7FD7-258B-ED2F22BA19E4}"/>
              </a:ext>
            </a:extLst>
          </p:cNvPr>
          <p:cNvSpPr txBox="1"/>
          <p:nvPr/>
        </p:nvSpPr>
        <p:spPr>
          <a:xfrm>
            <a:off x="9239551" y="2982825"/>
            <a:ext cx="19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B,reid_dim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(512),H/4,W/4)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FF4E8E-F5E5-048B-928E-B66336F5455A}"/>
              </a:ext>
            </a:extLst>
          </p:cNvPr>
          <p:cNvSpPr txBox="1"/>
          <p:nvPr/>
        </p:nvSpPr>
        <p:spPr>
          <a:xfrm>
            <a:off x="9239551" y="3910184"/>
            <a:ext cx="19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B,reid_dim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(512),H/4,W/4)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AD0B818-732A-D353-6EC3-C7A92C7B3A7B}"/>
              </a:ext>
            </a:extLst>
          </p:cNvPr>
          <p:cNvSpPr txBox="1"/>
          <p:nvPr/>
        </p:nvSpPr>
        <p:spPr>
          <a:xfrm>
            <a:off x="9214946" y="4886153"/>
            <a:ext cx="19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(B,2,H/4,W/4)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977B4D-330C-F67E-523C-382645A6A514}"/>
              </a:ext>
            </a:extLst>
          </p:cNvPr>
          <p:cNvCxnSpPr>
            <a:cxnSpLocks/>
          </p:cNvCxnSpPr>
          <p:nvPr/>
        </p:nvCxnSpPr>
        <p:spPr>
          <a:xfrm>
            <a:off x="8544342" y="3112485"/>
            <a:ext cx="50652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矩形 1026">
            <a:extLst>
              <a:ext uri="{FF2B5EF4-FFF2-40B4-BE49-F238E27FC236}">
                <a16:creationId xmlns:a16="http://schemas.microsoft.com/office/drawing/2014/main" id="{A1D058B1-35C5-4960-DD11-77CCCA31B289}"/>
              </a:ext>
            </a:extLst>
          </p:cNvPr>
          <p:cNvSpPr/>
          <p:nvPr/>
        </p:nvSpPr>
        <p:spPr>
          <a:xfrm>
            <a:off x="9162999" y="880533"/>
            <a:ext cx="2064937" cy="496146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E9915F-02E9-2443-35E0-52AD5A97AC9A}"/>
              </a:ext>
            </a:extLst>
          </p:cNvPr>
          <p:cNvSpPr txBox="1"/>
          <p:nvPr/>
        </p:nvSpPr>
        <p:spPr>
          <a:xfrm>
            <a:off x="105862" y="429584"/>
            <a:ext cx="1198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备注：完善</a:t>
            </a:r>
            <a:r>
              <a:rPr lang="en-US" altLang="zh-CN" dirty="0"/>
              <a:t>multitracker</a:t>
            </a:r>
            <a:r>
              <a:rPr lang="zh-CN" altLang="en-US" dirty="0"/>
              <a:t>跟踪器，</a:t>
            </a:r>
            <a:r>
              <a:rPr lang="en-US" altLang="zh-CN" dirty="0"/>
              <a:t>1.</a:t>
            </a:r>
            <a:r>
              <a:rPr lang="zh-CN" altLang="en-US" dirty="0"/>
              <a:t>将更新其他视角的特征代码进行完善，</a:t>
            </a:r>
            <a:r>
              <a:rPr lang="en-US" altLang="zh-CN" dirty="0"/>
              <a:t>2.</a:t>
            </a:r>
            <a:r>
              <a:rPr lang="zh-CN" altLang="en-US" dirty="0"/>
              <a:t>这里忘记加上了去除其他视角相同目标的代码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9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202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孜恒 叶</dc:creator>
  <cp:lastModifiedBy>孜恒 叶</cp:lastModifiedBy>
  <cp:revision>6</cp:revision>
  <dcterms:created xsi:type="dcterms:W3CDTF">2024-03-06T06:27:32Z</dcterms:created>
  <dcterms:modified xsi:type="dcterms:W3CDTF">2024-03-08T03:49:37Z</dcterms:modified>
</cp:coreProperties>
</file>