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7"/>
  </p:notesMasterIdLst>
  <p:sldIdLst>
    <p:sldId id="256" r:id="rId2"/>
    <p:sldId id="257" r:id="rId3"/>
    <p:sldId id="258" r:id="rId4"/>
    <p:sldId id="259" r:id="rId5"/>
    <p:sldId id="260" r:id="rId6"/>
    <p:sldId id="264" r:id="rId7"/>
    <p:sldId id="261" r:id="rId8"/>
    <p:sldId id="267" r:id="rId9"/>
    <p:sldId id="270" r:id="rId10"/>
    <p:sldId id="271" r:id="rId11"/>
    <p:sldId id="269" r:id="rId12"/>
    <p:sldId id="266" r:id="rId13"/>
    <p:sldId id="265" r:id="rId14"/>
    <p:sldId id="268"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B97E2B-8F43-F135-28E4-FBD41B4E5C6A}" v="144" dt="2025-05-21T14:27:39.787"/>
    <p1510:client id="{2BB86815-2FAB-F849-95E5-B173514B6497}" v="3" dt="2025-05-20T10:50:53.443"/>
    <p1510:client id="{2CB692DB-F40D-9F0F-3E90-069625C48E16}" v="5" dt="2025-05-21T08:14:59.147"/>
    <p1510:client id="{CADCBC93-7D8E-9346-B0EA-4F15F5378392}" v="60" dt="2025-05-21T04:11:42.806"/>
    <p1510:client id="{CF5F19BD-1121-311A-A454-181E99EB8840}" v="3" dt="2025-05-20T06:51:55.9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690"/>
  </p:normalViewPr>
  <p:slideViewPr>
    <p:cSldViewPr snapToGrid="0">
      <p:cViewPr varScale="1">
        <p:scale>
          <a:sx n="151" d="100"/>
          <a:sy n="151" d="100"/>
        </p:scale>
        <p:origin x="904"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y Huang" userId="S::chuang26@myune.edu.au::36aaef19-8384-4008-b74b-30472f3ef8f1" providerId="AD" clId="Web-{2CB692DB-F40D-9F0F-3E90-069625C48E16}"/>
    <pc:docChg chg="modSld">
      <pc:chgData name="Joey Huang" userId="S::chuang26@myune.edu.au::36aaef19-8384-4008-b74b-30472f3ef8f1" providerId="AD" clId="Web-{2CB692DB-F40D-9F0F-3E90-069625C48E16}" dt="2025-05-21T08:14:59.147" v="4" actId="20577"/>
      <pc:docMkLst>
        <pc:docMk/>
      </pc:docMkLst>
      <pc:sldChg chg="modSp">
        <pc:chgData name="Joey Huang" userId="S::chuang26@myune.edu.au::36aaef19-8384-4008-b74b-30472f3ef8f1" providerId="AD" clId="Web-{2CB692DB-F40D-9F0F-3E90-069625C48E16}" dt="2025-05-21T08:14:59.147" v="4" actId="20577"/>
        <pc:sldMkLst>
          <pc:docMk/>
          <pc:sldMk cId="4053632489" sldId="260"/>
        </pc:sldMkLst>
        <pc:spChg chg="mod">
          <ac:chgData name="Joey Huang" userId="S::chuang26@myune.edu.au::36aaef19-8384-4008-b74b-30472f3ef8f1" providerId="AD" clId="Web-{2CB692DB-F40D-9F0F-3E90-069625C48E16}" dt="2025-05-21T08:14:59.147" v="4" actId="20577"/>
          <ac:spMkLst>
            <pc:docMk/>
            <pc:sldMk cId="4053632489" sldId="260"/>
            <ac:spMk id="3" creationId="{400A78AF-F3D5-93D7-D5E1-2666C8167596}"/>
          </ac:spMkLst>
        </pc:spChg>
      </pc:sldChg>
      <pc:sldChg chg="modSp">
        <pc:chgData name="Joey Huang" userId="S::chuang26@myune.edu.au::36aaef19-8384-4008-b74b-30472f3ef8f1" providerId="AD" clId="Web-{2CB692DB-F40D-9F0F-3E90-069625C48E16}" dt="2025-05-21T08:06:27.803" v="1" actId="20577"/>
        <pc:sldMkLst>
          <pc:docMk/>
          <pc:sldMk cId="1026810002" sldId="264"/>
        </pc:sldMkLst>
        <pc:spChg chg="mod">
          <ac:chgData name="Joey Huang" userId="S::chuang26@myune.edu.au::36aaef19-8384-4008-b74b-30472f3ef8f1" providerId="AD" clId="Web-{2CB692DB-F40D-9F0F-3E90-069625C48E16}" dt="2025-05-21T08:06:27.803" v="1" actId="20577"/>
          <ac:spMkLst>
            <pc:docMk/>
            <pc:sldMk cId="1026810002" sldId="264"/>
            <ac:spMk id="3" creationId="{CCF1268C-FBFB-8169-6A8A-413B0A5DE6B3}"/>
          </ac:spMkLst>
        </pc:spChg>
      </pc:sldChg>
    </pc:docChg>
  </pc:docChgLst>
  <pc:docChgLst>
    <pc:chgData name="Lyam Talbot" userId="35386f65-54e0-478a-83b9-c7b1e2a581eb" providerId="ADAL" clId="{2BB86815-2FAB-F849-95E5-B173514B6497}"/>
    <pc:docChg chg="modSld">
      <pc:chgData name="Lyam Talbot" userId="35386f65-54e0-478a-83b9-c7b1e2a581eb" providerId="ADAL" clId="{2BB86815-2FAB-F849-95E5-B173514B6497}" dt="2025-05-20T11:04:53.107" v="9" actId="20577"/>
      <pc:docMkLst>
        <pc:docMk/>
      </pc:docMkLst>
      <pc:sldChg chg="addSp delSp modSp mod">
        <pc:chgData name="Lyam Talbot" userId="35386f65-54e0-478a-83b9-c7b1e2a581eb" providerId="ADAL" clId="{2BB86815-2FAB-F849-95E5-B173514B6497}" dt="2025-05-20T10:50:56.569" v="8"/>
        <pc:sldMkLst>
          <pc:docMk/>
          <pc:sldMk cId="4058948601" sldId="258"/>
        </pc:sldMkLst>
        <pc:spChg chg="add del mod">
          <ac:chgData name="Lyam Talbot" userId="35386f65-54e0-478a-83b9-c7b1e2a581eb" providerId="ADAL" clId="{2BB86815-2FAB-F849-95E5-B173514B6497}" dt="2025-05-20T10:50:56.569" v="8"/>
          <ac:spMkLst>
            <pc:docMk/>
            <pc:sldMk cId="4058948601" sldId="258"/>
            <ac:spMk id="4" creationId="{6163F3E3-8AAD-EFE0-3089-F74E12F2A62B}"/>
          </ac:spMkLst>
        </pc:spChg>
      </pc:sldChg>
      <pc:sldChg chg="addSp delSp modSp mod">
        <pc:chgData name="Lyam Talbot" userId="35386f65-54e0-478a-83b9-c7b1e2a581eb" providerId="ADAL" clId="{2BB86815-2FAB-F849-95E5-B173514B6497}" dt="2025-05-20T11:04:53.107" v="9" actId="20577"/>
        <pc:sldMkLst>
          <pc:docMk/>
          <pc:sldMk cId="4193197443" sldId="261"/>
        </pc:sldMkLst>
        <pc:spChg chg="mod">
          <ac:chgData name="Lyam Talbot" userId="35386f65-54e0-478a-83b9-c7b1e2a581eb" providerId="ADAL" clId="{2BB86815-2FAB-F849-95E5-B173514B6497}" dt="2025-05-20T11:04:53.107" v="9" actId="20577"/>
          <ac:spMkLst>
            <pc:docMk/>
            <pc:sldMk cId="4193197443" sldId="261"/>
            <ac:spMk id="3" creationId="{A798391E-8CFD-32E7-C81B-206A5C927E49}"/>
          </ac:spMkLst>
        </pc:spChg>
        <pc:spChg chg="add del mod">
          <ac:chgData name="Lyam Talbot" userId="35386f65-54e0-478a-83b9-c7b1e2a581eb" providerId="ADAL" clId="{2BB86815-2FAB-F849-95E5-B173514B6497}" dt="2025-05-20T10:36:21.240" v="2"/>
          <ac:spMkLst>
            <pc:docMk/>
            <pc:sldMk cId="4193197443" sldId="261"/>
            <ac:spMk id="4" creationId="{E135ADF5-C4B0-8BE1-28E9-36D64AFADD93}"/>
          </ac:spMkLst>
        </pc:spChg>
        <pc:spChg chg="add del mod">
          <ac:chgData name="Lyam Talbot" userId="35386f65-54e0-478a-83b9-c7b1e2a581eb" providerId="ADAL" clId="{2BB86815-2FAB-F849-95E5-B173514B6497}" dt="2025-05-20T10:39:38.633" v="5"/>
          <ac:spMkLst>
            <pc:docMk/>
            <pc:sldMk cId="4193197443" sldId="261"/>
            <ac:spMk id="6" creationId="{F2C85A8F-57DC-30C5-445E-D2B5708B3B7A}"/>
          </ac:spMkLst>
        </pc:spChg>
      </pc:sldChg>
    </pc:docChg>
  </pc:docChgLst>
  <pc:docChgLst>
    <pc:chgData name="Andrew McKenzie" userId="e7924a18-2f59-4925-9a1a-cc65f6bb164b" providerId="ADAL" clId="{3EDD89BC-FEA6-5048-A7FF-AD76F352C8EF}"/>
    <pc:docChg chg="undo custSel addSld delSld modSld sldOrd">
      <pc:chgData name="Andrew McKenzie" userId="e7924a18-2f59-4925-9a1a-cc65f6bb164b" providerId="ADAL" clId="{3EDD89BC-FEA6-5048-A7FF-AD76F352C8EF}" dt="2025-05-19T21:53:25.322" v="9455" actId="20578"/>
      <pc:docMkLst>
        <pc:docMk/>
      </pc:docMkLst>
      <pc:sldChg chg="addSp delSp modSp mod addAnim delDesignElem">
        <pc:chgData name="Andrew McKenzie" userId="e7924a18-2f59-4925-9a1a-cc65f6bb164b" providerId="ADAL" clId="{3EDD89BC-FEA6-5048-A7FF-AD76F352C8EF}" dt="2025-05-10T10:15:43.602" v="272" actId="1038"/>
        <pc:sldMkLst>
          <pc:docMk/>
          <pc:sldMk cId="682109131" sldId="256"/>
        </pc:sldMkLst>
        <pc:spChg chg="mod">
          <ac:chgData name="Andrew McKenzie" userId="e7924a18-2f59-4925-9a1a-cc65f6bb164b" providerId="ADAL" clId="{3EDD89BC-FEA6-5048-A7FF-AD76F352C8EF}" dt="2025-05-10T10:07:14.771" v="2" actId="26606"/>
          <ac:spMkLst>
            <pc:docMk/>
            <pc:sldMk cId="682109131" sldId="256"/>
            <ac:spMk id="2" creationId="{EC8321EE-FE5F-7CDA-C81A-88BE7BDB7484}"/>
          </ac:spMkLst>
        </pc:spChg>
        <pc:spChg chg="mod">
          <ac:chgData name="Andrew McKenzie" userId="e7924a18-2f59-4925-9a1a-cc65f6bb164b" providerId="ADAL" clId="{3EDD89BC-FEA6-5048-A7FF-AD76F352C8EF}" dt="2025-05-10T10:07:14.771" v="2" actId="26606"/>
          <ac:spMkLst>
            <pc:docMk/>
            <pc:sldMk cId="682109131" sldId="256"/>
            <ac:spMk id="3" creationId="{72EE9BAA-C035-7DB5-055C-C1E85FCCE652}"/>
          </ac:spMkLst>
        </pc:spChg>
        <pc:spChg chg="add del">
          <ac:chgData name="Andrew McKenzie" userId="e7924a18-2f59-4925-9a1a-cc65f6bb164b" providerId="ADAL" clId="{3EDD89BC-FEA6-5048-A7FF-AD76F352C8EF}" dt="2025-05-10T10:08:05.599" v="7"/>
          <ac:spMkLst>
            <pc:docMk/>
            <pc:sldMk cId="682109131" sldId="256"/>
            <ac:spMk id="24" creationId="{F5F0CD5C-72F3-4090-8A69-8E15CB432AC2}"/>
          </ac:spMkLst>
        </pc:spChg>
        <pc:spChg chg="add del">
          <ac:chgData name="Andrew McKenzie" userId="e7924a18-2f59-4925-9a1a-cc65f6bb164b" providerId="ADAL" clId="{3EDD89BC-FEA6-5048-A7FF-AD76F352C8EF}" dt="2025-05-10T10:08:05.599" v="7"/>
          <ac:spMkLst>
            <pc:docMk/>
            <pc:sldMk cId="682109131" sldId="256"/>
            <ac:spMk id="26" creationId="{217496A2-9394-4FB7-BA0E-717D2D2E7A43}"/>
          </ac:spMkLst>
        </pc:spChg>
        <pc:spChg chg="add del">
          <ac:chgData name="Andrew McKenzie" userId="e7924a18-2f59-4925-9a1a-cc65f6bb164b" providerId="ADAL" clId="{3EDD89BC-FEA6-5048-A7FF-AD76F352C8EF}" dt="2025-05-10T10:08:05.599" v="7"/>
          <ac:spMkLst>
            <pc:docMk/>
            <pc:sldMk cId="682109131" sldId="256"/>
            <ac:spMk id="32" creationId="{67374FB5-CBB7-46FF-95B5-2251BC6856ED}"/>
          </ac:spMkLst>
        </pc:spChg>
        <pc:spChg chg="add del">
          <ac:chgData name="Andrew McKenzie" userId="e7924a18-2f59-4925-9a1a-cc65f6bb164b" providerId="ADAL" clId="{3EDD89BC-FEA6-5048-A7FF-AD76F352C8EF}" dt="2025-05-10T10:08:05.599" v="7"/>
          <ac:spMkLst>
            <pc:docMk/>
            <pc:sldMk cId="682109131" sldId="256"/>
            <ac:spMk id="34" creationId="{34BCEAB7-D9E0-40A4-9254-8593BD346EAB}"/>
          </ac:spMkLst>
        </pc:spChg>
        <pc:spChg chg="add del">
          <ac:chgData name="Andrew McKenzie" userId="e7924a18-2f59-4925-9a1a-cc65f6bb164b" providerId="ADAL" clId="{3EDD89BC-FEA6-5048-A7FF-AD76F352C8EF}" dt="2025-05-10T10:08:05.599" v="7"/>
          <ac:spMkLst>
            <pc:docMk/>
            <pc:sldMk cId="682109131" sldId="256"/>
            <ac:spMk id="36" creationId="{D567A354-BB63-405C-8E5F-2F510E670F16}"/>
          </ac:spMkLst>
        </pc:spChg>
        <pc:spChg chg="add del">
          <ac:chgData name="Andrew McKenzie" userId="e7924a18-2f59-4925-9a1a-cc65f6bb164b" providerId="ADAL" clId="{3EDD89BC-FEA6-5048-A7FF-AD76F352C8EF}" dt="2025-05-10T10:08:05.599" v="7"/>
          <ac:spMkLst>
            <pc:docMk/>
            <pc:sldMk cId="682109131" sldId="256"/>
            <ac:spMk id="38" creationId="{9185A8D7-2F20-4F7A-97BE-21DB1654C7F7}"/>
          </ac:spMkLst>
        </pc:spChg>
        <pc:spChg chg="add del">
          <ac:chgData name="Andrew McKenzie" userId="e7924a18-2f59-4925-9a1a-cc65f6bb164b" providerId="ADAL" clId="{3EDD89BC-FEA6-5048-A7FF-AD76F352C8EF}" dt="2025-05-10T10:08:05.599" v="7"/>
          <ac:spMkLst>
            <pc:docMk/>
            <pc:sldMk cId="682109131" sldId="256"/>
            <ac:spMk id="40" creationId="{CB65BD56-22B3-4E13-BFCA-B8E8BEB92D6C}"/>
          </ac:spMkLst>
        </pc:spChg>
        <pc:spChg chg="add del">
          <ac:chgData name="Andrew McKenzie" userId="e7924a18-2f59-4925-9a1a-cc65f6bb164b" providerId="ADAL" clId="{3EDD89BC-FEA6-5048-A7FF-AD76F352C8EF}" dt="2025-05-10T10:08:05.599" v="7"/>
          <ac:spMkLst>
            <pc:docMk/>
            <pc:sldMk cId="682109131" sldId="256"/>
            <ac:spMk id="42" creationId="{6790ED68-BCA0-4247-A72F-1CB85DF068C3}"/>
          </ac:spMkLst>
        </pc:spChg>
        <pc:spChg chg="add del">
          <ac:chgData name="Andrew McKenzie" userId="e7924a18-2f59-4925-9a1a-cc65f6bb164b" providerId="ADAL" clId="{3EDD89BC-FEA6-5048-A7FF-AD76F352C8EF}" dt="2025-05-10T10:08:05.599" v="7"/>
          <ac:spMkLst>
            <pc:docMk/>
            <pc:sldMk cId="682109131" sldId="256"/>
            <ac:spMk id="44" creationId="{DD0F2B3F-DC55-4FA7-B667-1ACD07920937}"/>
          </ac:spMkLst>
        </pc:spChg>
        <pc:picChg chg="mod">
          <ac:chgData name="Andrew McKenzie" userId="e7924a18-2f59-4925-9a1a-cc65f6bb164b" providerId="ADAL" clId="{3EDD89BC-FEA6-5048-A7FF-AD76F352C8EF}" dt="2025-05-10T10:15:43.602" v="272" actId="1038"/>
          <ac:picMkLst>
            <pc:docMk/>
            <pc:sldMk cId="682109131" sldId="256"/>
            <ac:picMk id="19" creationId="{A94885B0-6C19-5822-43AD-CEAB2416F92A}"/>
          </ac:picMkLst>
        </pc:picChg>
        <pc:cxnChg chg="add del">
          <ac:chgData name="Andrew McKenzie" userId="e7924a18-2f59-4925-9a1a-cc65f6bb164b" providerId="ADAL" clId="{3EDD89BC-FEA6-5048-A7FF-AD76F352C8EF}" dt="2025-05-10T10:08:05.599" v="7"/>
          <ac:cxnSpMkLst>
            <pc:docMk/>
            <pc:sldMk cId="682109131" sldId="256"/>
            <ac:cxnSpMk id="30" creationId="{3D57B2BA-243C-45C7-A5D8-46CA719437FC}"/>
          </ac:cxnSpMkLst>
        </pc:cxnChg>
      </pc:sldChg>
      <pc:sldChg chg="addSp delSp modSp mod delDesignElem">
        <pc:chgData name="Andrew McKenzie" userId="e7924a18-2f59-4925-9a1a-cc65f6bb164b" providerId="ADAL" clId="{3EDD89BC-FEA6-5048-A7FF-AD76F352C8EF}" dt="2025-05-19T10:19:38.317" v="9248" actId="20577"/>
        <pc:sldMkLst>
          <pc:docMk/>
          <pc:sldMk cId="1508020487" sldId="257"/>
        </pc:sldMkLst>
        <pc:spChg chg="mod">
          <ac:chgData name="Andrew McKenzie" userId="e7924a18-2f59-4925-9a1a-cc65f6bb164b" providerId="ADAL" clId="{3EDD89BC-FEA6-5048-A7FF-AD76F352C8EF}" dt="2025-05-10T10:12:07.253" v="202" actId="1076"/>
          <ac:spMkLst>
            <pc:docMk/>
            <pc:sldMk cId="1508020487" sldId="257"/>
            <ac:spMk id="2" creationId="{266B8E58-39BA-1195-4765-BF052E599C9F}"/>
          </ac:spMkLst>
        </pc:spChg>
        <pc:spChg chg="mod">
          <ac:chgData name="Andrew McKenzie" userId="e7924a18-2f59-4925-9a1a-cc65f6bb164b" providerId="ADAL" clId="{3EDD89BC-FEA6-5048-A7FF-AD76F352C8EF}" dt="2025-05-19T10:19:38.317" v="9248" actId="20577"/>
          <ac:spMkLst>
            <pc:docMk/>
            <pc:sldMk cId="1508020487" sldId="257"/>
            <ac:spMk id="3" creationId="{7ADD302D-3331-54D9-C660-5ED7C310FF8F}"/>
          </ac:spMkLst>
        </pc:spChg>
        <pc:spChg chg="add mod">
          <ac:chgData name="Andrew McKenzie" userId="e7924a18-2f59-4925-9a1a-cc65f6bb164b" providerId="ADAL" clId="{3EDD89BC-FEA6-5048-A7FF-AD76F352C8EF}" dt="2025-05-10T10:14:58.195" v="260" actId="255"/>
          <ac:spMkLst>
            <pc:docMk/>
            <pc:sldMk cId="1508020487" sldId="257"/>
            <ac:spMk id="4" creationId="{DAB5B47C-F94A-E6CB-7DFB-62174C12A253}"/>
          </ac:spMkLst>
        </pc:spChg>
      </pc:sldChg>
      <pc:sldChg chg="addSp modSp mod setBg">
        <pc:chgData name="Andrew McKenzie" userId="e7924a18-2f59-4925-9a1a-cc65f6bb164b" providerId="ADAL" clId="{3EDD89BC-FEA6-5048-A7FF-AD76F352C8EF}" dt="2025-05-16T03:52:36.930" v="7689" actId="26606"/>
        <pc:sldMkLst>
          <pc:docMk/>
          <pc:sldMk cId="4058948601" sldId="258"/>
        </pc:sldMkLst>
        <pc:spChg chg="mod">
          <ac:chgData name="Andrew McKenzie" userId="e7924a18-2f59-4925-9a1a-cc65f6bb164b" providerId="ADAL" clId="{3EDD89BC-FEA6-5048-A7FF-AD76F352C8EF}" dt="2025-05-16T03:52:36.930" v="7689" actId="26606"/>
          <ac:spMkLst>
            <pc:docMk/>
            <pc:sldMk cId="4058948601" sldId="258"/>
            <ac:spMk id="2" creationId="{EF725489-E3D6-4D58-A60B-0C204F730759}"/>
          </ac:spMkLst>
        </pc:spChg>
        <pc:spChg chg="mod">
          <ac:chgData name="Andrew McKenzie" userId="e7924a18-2f59-4925-9a1a-cc65f6bb164b" providerId="ADAL" clId="{3EDD89BC-FEA6-5048-A7FF-AD76F352C8EF}" dt="2025-05-16T03:52:36.930" v="7689" actId="26606"/>
          <ac:spMkLst>
            <pc:docMk/>
            <pc:sldMk cId="4058948601" sldId="258"/>
            <ac:spMk id="3" creationId="{46C40167-8A8D-B4E4-C29F-B1725E7F3720}"/>
          </ac:spMkLst>
        </pc:spChg>
        <pc:cxnChg chg="add">
          <ac:chgData name="Andrew McKenzie" userId="e7924a18-2f59-4925-9a1a-cc65f6bb164b" providerId="ADAL" clId="{3EDD89BC-FEA6-5048-A7FF-AD76F352C8EF}" dt="2025-05-16T03:52:36.930" v="7689" actId="26606"/>
          <ac:cxnSpMkLst>
            <pc:docMk/>
            <pc:sldMk cId="4058948601" sldId="258"/>
            <ac:cxnSpMk id="8" creationId="{0B5F7E3B-C5F1-40E0-A491-558BAFBC1127}"/>
          </ac:cxnSpMkLst>
        </pc:cxnChg>
      </pc:sldChg>
      <pc:sldChg chg="addSp delSp modSp mod setBg setClrOvrMap">
        <pc:chgData name="Andrew McKenzie" userId="e7924a18-2f59-4925-9a1a-cc65f6bb164b" providerId="ADAL" clId="{3EDD89BC-FEA6-5048-A7FF-AD76F352C8EF}" dt="2025-05-16T03:52:22.065" v="7688" actId="26606"/>
        <pc:sldMkLst>
          <pc:docMk/>
          <pc:sldMk cId="3579153311" sldId="259"/>
        </pc:sldMkLst>
        <pc:spChg chg="mod">
          <ac:chgData name="Andrew McKenzie" userId="e7924a18-2f59-4925-9a1a-cc65f6bb164b" providerId="ADAL" clId="{3EDD89BC-FEA6-5048-A7FF-AD76F352C8EF}" dt="2025-05-16T03:52:22.065" v="7688" actId="26606"/>
          <ac:spMkLst>
            <pc:docMk/>
            <pc:sldMk cId="3579153311" sldId="259"/>
            <ac:spMk id="2" creationId="{F8767991-AF9B-FCB8-3404-C66ABB1413D6}"/>
          </ac:spMkLst>
        </pc:spChg>
        <pc:spChg chg="mod">
          <ac:chgData name="Andrew McKenzie" userId="e7924a18-2f59-4925-9a1a-cc65f6bb164b" providerId="ADAL" clId="{3EDD89BC-FEA6-5048-A7FF-AD76F352C8EF}" dt="2025-05-16T03:52:22.065" v="7688" actId="26606"/>
          <ac:spMkLst>
            <pc:docMk/>
            <pc:sldMk cId="3579153311" sldId="259"/>
            <ac:spMk id="3" creationId="{AE17A08B-E3E7-8A03-FC2E-3028311AE085}"/>
          </ac:spMkLst>
        </pc:spChg>
        <pc:cxnChg chg="add">
          <ac:chgData name="Andrew McKenzie" userId="e7924a18-2f59-4925-9a1a-cc65f6bb164b" providerId="ADAL" clId="{3EDD89BC-FEA6-5048-A7FF-AD76F352C8EF}" dt="2025-05-16T03:52:22.065" v="7688" actId="26606"/>
          <ac:cxnSpMkLst>
            <pc:docMk/>
            <pc:sldMk cId="3579153311" sldId="259"/>
            <ac:cxnSpMk id="30" creationId="{0B5F7E3B-C5F1-40E0-A491-558BAFBC1127}"/>
          </ac:cxnSpMkLst>
        </pc:cxnChg>
      </pc:sldChg>
      <pc:sldChg chg="addSp delSp modSp mod setBg">
        <pc:chgData name="Andrew McKenzie" userId="e7924a18-2f59-4925-9a1a-cc65f6bb164b" providerId="ADAL" clId="{3EDD89BC-FEA6-5048-A7FF-AD76F352C8EF}" dt="2025-05-16T03:53:48.863" v="7701" actId="26606"/>
        <pc:sldMkLst>
          <pc:docMk/>
          <pc:sldMk cId="4053632489" sldId="260"/>
        </pc:sldMkLst>
        <pc:spChg chg="mod">
          <ac:chgData name="Andrew McKenzie" userId="e7924a18-2f59-4925-9a1a-cc65f6bb164b" providerId="ADAL" clId="{3EDD89BC-FEA6-5048-A7FF-AD76F352C8EF}" dt="2025-05-16T03:53:48.863" v="7701" actId="26606"/>
          <ac:spMkLst>
            <pc:docMk/>
            <pc:sldMk cId="4053632489" sldId="260"/>
            <ac:spMk id="2" creationId="{5CFBA370-0AD1-7C70-26AA-A2EC4FF0D952}"/>
          </ac:spMkLst>
        </pc:spChg>
        <pc:spChg chg="add del mod">
          <ac:chgData name="Andrew McKenzie" userId="e7924a18-2f59-4925-9a1a-cc65f6bb164b" providerId="ADAL" clId="{3EDD89BC-FEA6-5048-A7FF-AD76F352C8EF}" dt="2025-05-16T03:53:48.861" v="7700" actId="26606"/>
          <ac:spMkLst>
            <pc:docMk/>
            <pc:sldMk cId="4053632489" sldId="260"/>
            <ac:spMk id="3" creationId="{400A78AF-F3D5-93D7-D5E1-2666C8167596}"/>
          </ac:spMkLst>
        </pc:spChg>
        <pc:cxnChg chg="add">
          <ac:chgData name="Andrew McKenzie" userId="e7924a18-2f59-4925-9a1a-cc65f6bb164b" providerId="ADAL" clId="{3EDD89BC-FEA6-5048-A7FF-AD76F352C8EF}" dt="2025-05-16T03:53:48.863" v="7701" actId="26606"/>
          <ac:cxnSpMkLst>
            <pc:docMk/>
            <pc:sldMk cId="4053632489" sldId="260"/>
            <ac:cxnSpMk id="35" creationId="{0B5F7E3B-C5F1-40E0-A491-558BAFBC1127}"/>
          </ac:cxnSpMkLst>
        </pc:cxnChg>
      </pc:sldChg>
      <pc:sldChg chg="addSp delSp modSp mod setBg">
        <pc:chgData name="Andrew McKenzie" userId="e7924a18-2f59-4925-9a1a-cc65f6bb164b" providerId="ADAL" clId="{3EDD89BC-FEA6-5048-A7FF-AD76F352C8EF}" dt="2025-05-19T10:26:03.805" v="9294" actId="27636"/>
        <pc:sldMkLst>
          <pc:docMk/>
          <pc:sldMk cId="4193197443" sldId="261"/>
        </pc:sldMkLst>
        <pc:spChg chg="mod">
          <ac:chgData name="Andrew McKenzie" userId="e7924a18-2f59-4925-9a1a-cc65f6bb164b" providerId="ADAL" clId="{3EDD89BC-FEA6-5048-A7FF-AD76F352C8EF}" dt="2025-05-16T03:51:41.497" v="7680" actId="26606"/>
          <ac:spMkLst>
            <pc:docMk/>
            <pc:sldMk cId="4193197443" sldId="261"/>
            <ac:spMk id="2" creationId="{B10DF951-56A4-470C-388F-CCFFA496C066}"/>
          </ac:spMkLst>
        </pc:spChg>
        <pc:spChg chg="mod ord">
          <ac:chgData name="Andrew McKenzie" userId="e7924a18-2f59-4925-9a1a-cc65f6bb164b" providerId="ADAL" clId="{3EDD89BC-FEA6-5048-A7FF-AD76F352C8EF}" dt="2025-05-19T10:26:03.805" v="9294" actId="27636"/>
          <ac:spMkLst>
            <pc:docMk/>
            <pc:sldMk cId="4193197443" sldId="261"/>
            <ac:spMk id="3" creationId="{A798391E-8CFD-32E7-C81B-206A5C927E49}"/>
          </ac:spMkLst>
        </pc:spChg>
        <pc:spChg chg="add">
          <ac:chgData name="Andrew McKenzie" userId="e7924a18-2f59-4925-9a1a-cc65f6bb164b" providerId="ADAL" clId="{3EDD89BC-FEA6-5048-A7FF-AD76F352C8EF}" dt="2025-05-16T03:51:41.497" v="7680" actId="26606"/>
          <ac:spMkLst>
            <pc:docMk/>
            <pc:sldMk cId="4193197443" sldId="261"/>
            <ac:spMk id="14" creationId="{EB6743CF-E74B-4A3C-A785-599069DB89DF}"/>
          </ac:spMkLst>
        </pc:spChg>
        <pc:picChg chg="add mod">
          <ac:chgData name="Andrew McKenzie" userId="e7924a18-2f59-4925-9a1a-cc65f6bb164b" providerId="ADAL" clId="{3EDD89BC-FEA6-5048-A7FF-AD76F352C8EF}" dt="2025-05-16T03:51:41.497" v="7680" actId="26606"/>
          <ac:picMkLst>
            <pc:docMk/>
            <pc:sldMk cId="4193197443" sldId="261"/>
            <ac:picMk id="5" creationId="{02635589-4CF7-F390-0140-E953207A22B3}"/>
          </ac:picMkLst>
        </pc:picChg>
      </pc:sldChg>
      <pc:sldChg chg="modSp del mod">
        <pc:chgData name="Andrew McKenzie" userId="e7924a18-2f59-4925-9a1a-cc65f6bb164b" providerId="ADAL" clId="{3EDD89BC-FEA6-5048-A7FF-AD76F352C8EF}" dt="2025-05-16T03:45:16.771" v="7305" actId="2696"/>
        <pc:sldMkLst>
          <pc:docMk/>
          <pc:sldMk cId="1391155526" sldId="262"/>
        </pc:sldMkLst>
      </pc:sldChg>
      <pc:sldChg chg="addSp delSp modSp mod setBg">
        <pc:chgData name="Andrew McKenzie" userId="e7924a18-2f59-4925-9a1a-cc65f6bb164b" providerId="ADAL" clId="{3EDD89BC-FEA6-5048-A7FF-AD76F352C8EF}" dt="2025-05-16T03:54:28.973" v="7704" actId="26606"/>
        <pc:sldMkLst>
          <pc:docMk/>
          <pc:sldMk cId="616732192" sldId="263"/>
        </pc:sldMkLst>
        <pc:spChg chg="mod">
          <ac:chgData name="Andrew McKenzie" userId="e7924a18-2f59-4925-9a1a-cc65f6bb164b" providerId="ADAL" clId="{3EDD89BC-FEA6-5048-A7FF-AD76F352C8EF}" dt="2025-05-16T03:54:28.973" v="7704" actId="26606"/>
          <ac:spMkLst>
            <pc:docMk/>
            <pc:sldMk cId="616732192" sldId="263"/>
            <ac:spMk id="2" creationId="{15CC278C-0C57-BD26-DF13-12A3AEB71CC4}"/>
          </ac:spMkLst>
        </pc:spChg>
        <pc:spChg chg="add">
          <ac:chgData name="Andrew McKenzie" userId="e7924a18-2f59-4925-9a1a-cc65f6bb164b" providerId="ADAL" clId="{3EDD89BC-FEA6-5048-A7FF-AD76F352C8EF}" dt="2025-05-16T03:54:28.973" v="7704" actId="26606"/>
          <ac:spMkLst>
            <pc:docMk/>
            <pc:sldMk cId="616732192" sldId="263"/>
            <ac:spMk id="9" creationId="{655AE6B0-AC9E-4167-806F-E9DB135FC46B}"/>
          </ac:spMkLst>
        </pc:spChg>
        <pc:spChg chg="add">
          <ac:chgData name="Andrew McKenzie" userId="e7924a18-2f59-4925-9a1a-cc65f6bb164b" providerId="ADAL" clId="{3EDD89BC-FEA6-5048-A7FF-AD76F352C8EF}" dt="2025-05-16T03:54:28.973" v="7704" actId="26606"/>
          <ac:spMkLst>
            <pc:docMk/>
            <pc:sldMk cId="616732192" sldId="263"/>
            <ac:spMk id="22" creationId="{87BD1F4E-A66D-4C06-86DA-8D56CA7A3B41}"/>
          </ac:spMkLst>
        </pc:spChg>
        <pc:grpChg chg="add">
          <ac:chgData name="Andrew McKenzie" userId="e7924a18-2f59-4925-9a1a-cc65f6bb164b" providerId="ADAL" clId="{3EDD89BC-FEA6-5048-A7FF-AD76F352C8EF}" dt="2025-05-16T03:54:28.973" v="7704" actId="26606"/>
          <ac:grpSpMkLst>
            <pc:docMk/>
            <pc:sldMk cId="616732192" sldId="263"/>
            <ac:grpSpMk id="11" creationId="{3523416A-383B-4FDC-B4C9-D8EDDFE9C043}"/>
          </ac:grpSpMkLst>
        </pc:grpChg>
        <pc:graphicFrameChg chg="add">
          <ac:chgData name="Andrew McKenzie" userId="e7924a18-2f59-4925-9a1a-cc65f6bb164b" providerId="ADAL" clId="{3EDD89BC-FEA6-5048-A7FF-AD76F352C8EF}" dt="2025-05-16T03:54:28.973" v="7704" actId="26606"/>
          <ac:graphicFrameMkLst>
            <pc:docMk/>
            <pc:sldMk cId="616732192" sldId="263"/>
            <ac:graphicFrameMk id="5" creationId="{C6CC741A-F8BE-17F3-D8D7-070343F6E591}"/>
          </ac:graphicFrameMkLst>
        </pc:graphicFrameChg>
      </pc:sldChg>
      <pc:sldChg chg="addSp delSp modSp new mod setBg">
        <pc:chgData name="Andrew McKenzie" userId="e7924a18-2f59-4925-9a1a-cc65f6bb164b" providerId="ADAL" clId="{3EDD89BC-FEA6-5048-A7FF-AD76F352C8EF}" dt="2025-05-12T06:39:59.364" v="3237" actId="20577"/>
        <pc:sldMkLst>
          <pc:docMk/>
          <pc:sldMk cId="1026810002" sldId="264"/>
        </pc:sldMkLst>
        <pc:spChg chg="mod">
          <ac:chgData name="Andrew McKenzie" userId="e7924a18-2f59-4925-9a1a-cc65f6bb164b" providerId="ADAL" clId="{3EDD89BC-FEA6-5048-A7FF-AD76F352C8EF}" dt="2025-05-12T05:25:52.314" v="1724" actId="26606"/>
          <ac:spMkLst>
            <pc:docMk/>
            <pc:sldMk cId="1026810002" sldId="264"/>
            <ac:spMk id="2" creationId="{B08229E3-C113-2BA6-174E-1315A4DCDAAA}"/>
          </ac:spMkLst>
        </pc:spChg>
        <pc:spChg chg="mod ord">
          <ac:chgData name="Andrew McKenzie" userId="e7924a18-2f59-4925-9a1a-cc65f6bb164b" providerId="ADAL" clId="{3EDD89BC-FEA6-5048-A7FF-AD76F352C8EF}" dt="2025-05-12T06:39:59.364" v="3237" actId="20577"/>
          <ac:spMkLst>
            <pc:docMk/>
            <pc:sldMk cId="1026810002" sldId="264"/>
            <ac:spMk id="3" creationId="{CCF1268C-FBFB-8169-6A8A-413B0A5DE6B3}"/>
          </ac:spMkLst>
        </pc:spChg>
        <pc:picChg chg="add mod">
          <ac:chgData name="Andrew McKenzie" userId="e7924a18-2f59-4925-9a1a-cc65f6bb164b" providerId="ADAL" clId="{3EDD89BC-FEA6-5048-A7FF-AD76F352C8EF}" dt="2025-05-12T05:26:09.899" v="1731" actId="1076"/>
          <ac:picMkLst>
            <pc:docMk/>
            <pc:sldMk cId="1026810002" sldId="264"/>
            <ac:picMk id="7" creationId="{71BDA2B7-F5C3-4AAE-3B85-9238134A46AC}"/>
          </ac:picMkLst>
        </pc:picChg>
        <pc:picChg chg="add mod ord">
          <ac:chgData name="Andrew McKenzie" userId="e7924a18-2f59-4925-9a1a-cc65f6bb164b" providerId="ADAL" clId="{3EDD89BC-FEA6-5048-A7FF-AD76F352C8EF}" dt="2025-05-12T05:26:13.736" v="1732" actId="1076"/>
          <ac:picMkLst>
            <pc:docMk/>
            <pc:sldMk cId="1026810002" sldId="264"/>
            <ac:picMk id="8" creationId="{AFCCD06A-B038-FD40-2B16-27774FD39D6B}"/>
          </ac:picMkLst>
        </pc:picChg>
      </pc:sldChg>
      <pc:sldChg chg="addSp delSp modSp new mod ord">
        <pc:chgData name="Andrew McKenzie" userId="e7924a18-2f59-4925-9a1a-cc65f6bb164b" providerId="ADAL" clId="{3EDD89BC-FEA6-5048-A7FF-AD76F352C8EF}" dt="2025-05-19T21:41:42.509" v="9450" actId="20578"/>
        <pc:sldMkLst>
          <pc:docMk/>
          <pc:sldMk cId="2348242126" sldId="265"/>
        </pc:sldMkLst>
        <pc:spChg chg="add mod">
          <ac:chgData name="Andrew McKenzie" userId="e7924a18-2f59-4925-9a1a-cc65f6bb164b" providerId="ADAL" clId="{3EDD89BC-FEA6-5048-A7FF-AD76F352C8EF}" dt="2025-05-16T02:28:19.284" v="7172" actId="20577"/>
          <ac:spMkLst>
            <pc:docMk/>
            <pc:sldMk cId="2348242126" sldId="265"/>
            <ac:spMk id="5" creationId="{BD8F73D3-CE4B-1F5D-D0C5-3AC1DF840E4D}"/>
          </ac:spMkLst>
        </pc:spChg>
        <pc:graphicFrameChg chg="add mod">
          <ac:chgData name="Andrew McKenzie" userId="e7924a18-2f59-4925-9a1a-cc65f6bb164b" providerId="ADAL" clId="{3EDD89BC-FEA6-5048-A7FF-AD76F352C8EF}" dt="2025-05-16T02:27:37.446" v="7164" actId="1076"/>
          <ac:graphicFrameMkLst>
            <pc:docMk/>
            <pc:sldMk cId="2348242126" sldId="265"/>
            <ac:graphicFrameMk id="3" creationId="{D0A3D492-71DD-F13A-BD62-5F8CBA88B4A5}"/>
          </ac:graphicFrameMkLst>
        </pc:graphicFrameChg>
        <pc:graphicFrameChg chg="add mod modGraphic">
          <ac:chgData name="Andrew McKenzie" userId="e7924a18-2f59-4925-9a1a-cc65f6bb164b" providerId="ADAL" clId="{3EDD89BC-FEA6-5048-A7FF-AD76F352C8EF}" dt="2025-05-19T10:31:37.350" v="9446" actId="14734"/>
          <ac:graphicFrameMkLst>
            <pc:docMk/>
            <pc:sldMk cId="2348242126" sldId="265"/>
            <ac:graphicFrameMk id="8" creationId="{BDCC0036-67AA-286C-758A-12CE53FAA63A}"/>
          </ac:graphicFrameMkLst>
        </pc:graphicFrameChg>
      </pc:sldChg>
      <pc:sldChg chg="addSp delSp modSp new del mod">
        <pc:chgData name="Andrew McKenzie" userId="e7924a18-2f59-4925-9a1a-cc65f6bb164b" providerId="ADAL" clId="{3EDD89BC-FEA6-5048-A7FF-AD76F352C8EF}" dt="2025-05-12T05:26:27.335" v="1734" actId="2696"/>
        <pc:sldMkLst>
          <pc:docMk/>
          <pc:sldMk cId="3118774157" sldId="265"/>
        </pc:sldMkLst>
      </pc:sldChg>
      <pc:sldChg chg="addSp delSp modSp new mod ord">
        <pc:chgData name="Andrew McKenzie" userId="e7924a18-2f59-4925-9a1a-cc65f6bb164b" providerId="ADAL" clId="{3EDD89BC-FEA6-5048-A7FF-AD76F352C8EF}" dt="2025-05-19T21:53:25.322" v="9455" actId="20578"/>
        <pc:sldMkLst>
          <pc:docMk/>
          <pc:sldMk cId="3651753873" sldId="266"/>
        </pc:sldMkLst>
        <pc:spChg chg="mod">
          <ac:chgData name="Andrew McKenzie" userId="e7924a18-2f59-4925-9a1a-cc65f6bb164b" providerId="ADAL" clId="{3EDD89BC-FEA6-5048-A7FF-AD76F352C8EF}" dt="2025-05-13T19:52:55.865" v="3610" actId="20577"/>
          <ac:spMkLst>
            <pc:docMk/>
            <pc:sldMk cId="3651753873" sldId="266"/>
            <ac:spMk id="2" creationId="{0D3D46AC-A015-BEE6-6B63-F5AFF3184999}"/>
          </ac:spMkLst>
        </pc:spChg>
        <pc:picChg chg="add mod">
          <ac:chgData name="Andrew McKenzie" userId="e7924a18-2f59-4925-9a1a-cc65f6bb164b" providerId="ADAL" clId="{3EDD89BC-FEA6-5048-A7FF-AD76F352C8EF}" dt="2025-05-17T23:15:08.090" v="9129" actId="14826"/>
          <ac:picMkLst>
            <pc:docMk/>
            <pc:sldMk cId="3651753873" sldId="266"/>
            <ac:picMk id="4" creationId="{CB0813EE-E17C-4DE5-7DC1-A9B2BF7BC001}"/>
          </ac:picMkLst>
        </pc:picChg>
      </pc:sldChg>
      <pc:sldChg chg="addSp delSp modSp new mod ord setBg">
        <pc:chgData name="Andrew McKenzie" userId="e7924a18-2f59-4925-9a1a-cc65f6bb164b" providerId="ADAL" clId="{3EDD89BC-FEA6-5048-A7FF-AD76F352C8EF}" dt="2025-05-19T09:49:08.367" v="9131" actId="20578"/>
        <pc:sldMkLst>
          <pc:docMk/>
          <pc:sldMk cId="2445526339" sldId="267"/>
        </pc:sldMkLst>
        <pc:spChg chg="mod">
          <ac:chgData name="Andrew McKenzie" userId="e7924a18-2f59-4925-9a1a-cc65f6bb164b" providerId="ADAL" clId="{3EDD89BC-FEA6-5048-A7FF-AD76F352C8EF}" dt="2025-05-14T07:03:48.404" v="6337" actId="26606"/>
          <ac:spMkLst>
            <pc:docMk/>
            <pc:sldMk cId="2445526339" sldId="267"/>
            <ac:spMk id="2" creationId="{38B92883-1273-72E6-9B16-938699DE4F89}"/>
          </ac:spMkLst>
        </pc:spChg>
        <pc:spChg chg="add mod">
          <ac:chgData name="Andrew McKenzie" userId="e7924a18-2f59-4925-9a1a-cc65f6bb164b" providerId="ADAL" clId="{3EDD89BC-FEA6-5048-A7FF-AD76F352C8EF}" dt="2025-05-16T02:25:43.126" v="7099"/>
          <ac:spMkLst>
            <pc:docMk/>
            <pc:sldMk cId="2445526339" sldId="267"/>
            <ac:spMk id="3" creationId="{5EB678D0-E7AC-6535-8909-84D09A88B4D8}"/>
          </ac:spMkLst>
        </pc:spChg>
        <pc:spChg chg="add mod">
          <ac:chgData name="Andrew McKenzie" userId="e7924a18-2f59-4925-9a1a-cc65f6bb164b" providerId="ADAL" clId="{3EDD89BC-FEA6-5048-A7FF-AD76F352C8EF}" dt="2025-05-16T02:25:37.544" v="7098" actId="313"/>
          <ac:spMkLst>
            <pc:docMk/>
            <pc:sldMk cId="2445526339" sldId="267"/>
            <ac:spMk id="5" creationId="{998BF255-696C-F37B-6461-DB3089F32C6F}"/>
          </ac:spMkLst>
        </pc:spChg>
        <pc:spChg chg="add mod">
          <ac:chgData name="Andrew McKenzie" userId="e7924a18-2f59-4925-9a1a-cc65f6bb164b" providerId="ADAL" clId="{3EDD89BC-FEA6-5048-A7FF-AD76F352C8EF}" dt="2025-05-16T02:26:24.783" v="7158" actId="20577"/>
          <ac:spMkLst>
            <pc:docMk/>
            <pc:sldMk cId="2445526339" sldId="267"/>
            <ac:spMk id="8" creationId="{1C5B91BF-4E6A-82C5-E451-47B2BC671566}"/>
          </ac:spMkLst>
        </pc:spChg>
        <pc:spChg chg="add mod">
          <ac:chgData name="Andrew McKenzie" userId="e7924a18-2f59-4925-9a1a-cc65f6bb164b" providerId="ADAL" clId="{3EDD89BC-FEA6-5048-A7FF-AD76F352C8EF}" dt="2025-05-16T02:24:43.311" v="7032" actId="20577"/>
          <ac:spMkLst>
            <pc:docMk/>
            <pc:sldMk cId="2445526339" sldId="267"/>
            <ac:spMk id="13" creationId="{63739ECC-7C67-289D-12FE-CA6C2C048962}"/>
          </ac:spMkLst>
        </pc:spChg>
        <pc:spChg chg="add mod">
          <ac:chgData name="Andrew McKenzie" userId="e7924a18-2f59-4925-9a1a-cc65f6bb164b" providerId="ADAL" clId="{3EDD89BC-FEA6-5048-A7FF-AD76F352C8EF}" dt="2025-05-16T02:25:54.611" v="7100" actId="1076"/>
          <ac:spMkLst>
            <pc:docMk/>
            <pc:sldMk cId="2445526339" sldId="267"/>
            <ac:spMk id="42" creationId="{3947BB30-A4D8-8338-9051-ADA720590ED5}"/>
          </ac:spMkLst>
        </pc:spChg>
        <pc:picChg chg="add mod">
          <ac:chgData name="Andrew McKenzie" userId="e7924a18-2f59-4925-9a1a-cc65f6bb164b" providerId="ADAL" clId="{3EDD89BC-FEA6-5048-A7FF-AD76F352C8EF}" dt="2025-05-14T07:06:59.994" v="6498" actId="14100"/>
          <ac:picMkLst>
            <pc:docMk/>
            <pc:sldMk cId="2445526339" sldId="267"/>
            <ac:picMk id="4" creationId="{313369EF-0639-EFAD-1B17-824228E0A175}"/>
          </ac:picMkLst>
        </pc:picChg>
        <pc:picChg chg="add mod">
          <ac:chgData name="Andrew McKenzie" userId="e7924a18-2f59-4925-9a1a-cc65f6bb164b" providerId="ADAL" clId="{3EDD89BC-FEA6-5048-A7FF-AD76F352C8EF}" dt="2025-05-14T07:06:36.019" v="6492" actId="1076"/>
          <ac:picMkLst>
            <pc:docMk/>
            <pc:sldMk cId="2445526339" sldId="267"/>
            <ac:picMk id="6" creationId="{9EEEF6A7-141E-83DD-3138-447E2926B2EA}"/>
          </ac:picMkLst>
        </pc:picChg>
        <pc:picChg chg="add mod">
          <ac:chgData name="Andrew McKenzie" userId="e7924a18-2f59-4925-9a1a-cc65f6bb164b" providerId="ADAL" clId="{3EDD89BC-FEA6-5048-A7FF-AD76F352C8EF}" dt="2025-05-14T07:08:58.428" v="6568" actId="1076"/>
          <ac:picMkLst>
            <pc:docMk/>
            <pc:sldMk cId="2445526339" sldId="267"/>
            <ac:picMk id="10" creationId="{C93596DF-9347-CC9B-2FDE-C02471768648}"/>
          </ac:picMkLst>
        </pc:picChg>
        <pc:cxnChg chg="add mod">
          <ac:chgData name="Andrew McKenzie" userId="e7924a18-2f59-4925-9a1a-cc65f6bb164b" providerId="ADAL" clId="{3EDD89BC-FEA6-5048-A7FF-AD76F352C8EF}" dt="2025-05-16T02:25:57.132" v="7101" actId="14100"/>
          <ac:cxnSpMkLst>
            <pc:docMk/>
            <pc:sldMk cId="2445526339" sldId="267"/>
            <ac:cxnSpMk id="28" creationId="{C4F757AE-09CA-2015-03D6-892FF53541CC}"/>
          </ac:cxnSpMkLst>
        </pc:cxnChg>
      </pc:sldChg>
      <pc:sldChg chg="modSp add mod ord">
        <pc:chgData name="Andrew McKenzie" userId="e7924a18-2f59-4925-9a1a-cc65f6bb164b" providerId="ADAL" clId="{3EDD89BC-FEA6-5048-A7FF-AD76F352C8EF}" dt="2025-05-19T21:41:40.101" v="9449" actId="20578"/>
        <pc:sldMkLst>
          <pc:docMk/>
          <pc:sldMk cId="3361903677" sldId="268"/>
        </pc:sldMkLst>
        <pc:graphicFrameChg chg="mod modGraphic">
          <ac:chgData name="Andrew McKenzie" userId="e7924a18-2f59-4925-9a1a-cc65f6bb164b" providerId="ADAL" clId="{3EDD89BC-FEA6-5048-A7FF-AD76F352C8EF}" dt="2025-05-16T02:30:19.530" v="7195" actId="14100"/>
          <ac:graphicFrameMkLst>
            <pc:docMk/>
            <pc:sldMk cId="3361903677" sldId="268"/>
            <ac:graphicFrameMk id="8" creationId="{9821FC5F-F3AD-0857-A139-3DCE843B0D43}"/>
          </ac:graphicFrameMkLst>
        </pc:graphicFrameChg>
      </pc:sldChg>
      <pc:sldChg chg="addSp delSp modSp new mod setBg">
        <pc:chgData name="Andrew McKenzie" userId="e7924a18-2f59-4925-9a1a-cc65f6bb164b" providerId="ADAL" clId="{3EDD89BC-FEA6-5048-A7FF-AD76F352C8EF}" dt="2025-05-16T03:51:07.658" v="7677" actId="26606"/>
        <pc:sldMkLst>
          <pc:docMk/>
          <pc:sldMk cId="2154691468" sldId="269"/>
        </pc:sldMkLst>
        <pc:spChg chg="mod">
          <ac:chgData name="Andrew McKenzie" userId="e7924a18-2f59-4925-9a1a-cc65f6bb164b" providerId="ADAL" clId="{3EDD89BC-FEA6-5048-A7FF-AD76F352C8EF}" dt="2025-05-16T03:51:07.658" v="7677" actId="26606"/>
          <ac:spMkLst>
            <pc:docMk/>
            <pc:sldMk cId="2154691468" sldId="269"/>
            <ac:spMk id="2" creationId="{4CD3406A-C376-B009-CF89-9E25DECD96CA}"/>
          </ac:spMkLst>
        </pc:spChg>
        <pc:graphicFrameChg chg="add">
          <ac:chgData name="Andrew McKenzie" userId="e7924a18-2f59-4925-9a1a-cc65f6bb164b" providerId="ADAL" clId="{3EDD89BC-FEA6-5048-A7FF-AD76F352C8EF}" dt="2025-05-16T03:51:07.658" v="7677" actId="26606"/>
          <ac:graphicFrameMkLst>
            <pc:docMk/>
            <pc:sldMk cId="2154691468" sldId="269"/>
            <ac:graphicFrameMk id="33" creationId="{D3FD8F9A-9463-7222-5E66-EDC0D0735EC1}"/>
          </ac:graphicFrameMkLst>
        </pc:graphicFrameChg>
      </pc:sldChg>
      <pc:sldChg chg="modSp new del mod">
        <pc:chgData name="Andrew McKenzie" userId="e7924a18-2f59-4925-9a1a-cc65f6bb164b" providerId="ADAL" clId="{3EDD89BC-FEA6-5048-A7FF-AD76F352C8EF}" dt="2025-05-16T21:40:05.229" v="7709" actId="680"/>
        <pc:sldMkLst>
          <pc:docMk/>
          <pc:sldMk cId="2810327159" sldId="270"/>
        </pc:sldMkLst>
      </pc:sldChg>
      <pc:sldChg chg="modSp new del mod">
        <pc:chgData name="Andrew McKenzie" userId="e7924a18-2f59-4925-9a1a-cc65f6bb164b" providerId="ADAL" clId="{3EDD89BC-FEA6-5048-A7FF-AD76F352C8EF}" dt="2025-05-16T03:49:03.611" v="7655" actId="2696"/>
        <pc:sldMkLst>
          <pc:docMk/>
          <pc:sldMk cId="3291793654" sldId="270"/>
        </pc:sldMkLst>
      </pc:sldChg>
      <pc:sldChg chg="addSp delSp modSp new mod ord setBg">
        <pc:chgData name="Andrew McKenzie" userId="e7924a18-2f59-4925-9a1a-cc65f6bb164b" providerId="ADAL" clId="{3EDD89BC-FEA6-5048-A7FF-AD76F352C8EF}" dt="2025-05-19T21:32:19.115" v="9447" actId="20578"/>
        <pc:sldMkLst>
          <pc:docMk/>
          <pc:sldMk cId="3450799680" sldId="270"/>
        </pc:sldMkLst>
        <pc:spChg chg="mod">
          <ac:chgData name="Andrew McKenzie" userId="e7924a18-2f59-4925-9a1a-cc65f6bb164b" providerId="ADAL" clId="{3EDD89BC-FEA6-5048-A7FF-AD76F352C8EF}" dt="2025-05-16T22:07:05.856" v="8594" actId="26606"/>
          <ac:spMkLst>
            <pc:docMk/>
            <pc:sldMk cId="3450799680" sldId="270"/>
            <ac:spMk id="2" creationId="{46BC1105-5201-C842-A9A2-E687105FA34B}"/>
          </ac:spMkLst>
        </pc:spChg>
        <pc:spChg chg="mod">
          <ac:chgData name="Andrew McKenzie" userId="e7924a18-2f59-4925-9a1a-cc65f6bb164b" providerId="ADAL" clId="{3EDD89BC-FEA6-5048-A7FF-AD76F352C8EF}" dt="2025-05-16T22:07:05.856" v="8594" actId="26606"/>
          <ac:spMkLst>
            <pc:docMk/>
            <pc:sldMk cId="3450799680" sldId="270"/>
            <ac:spMk id="3" creationId="{49089F6F-261C-6979-E41A-825CE605A3DC}"/>
          </ac:spMkLst>
        </pc:spChg>
        <pc:picChg chg="add mod">
          <ac:chgData name="Andrew McKenzie" userId="e7924a18-2f59-4925-9a1a-cc65f6bb164b" providerId="ADAL" clId="{3EDD89BC-FEA6-5048-A7FF-AD76F352C8EF}" dt="2025-05-16T22:07:05.856" v="8594" actId="26606"/>
          <ac:picMkLst>
            <pc:docMk/>
            <pc:sldMk cId="3450799680" sldId="270"/>
            <ac:picMk id="5" creationId="{A0446971-A061-2C10-B6C0-84FD782D57AC}"/>
          </ac:picMkLst>
        </pc:picChg>
      </pc:sldChg>
      <pc:sldChg chg="addSp delSp modSp add mod ord">
        <pc:chgData name="Andrew McKenzie" userId="e7924a18-2f59-4925-9a1a-cc65f6bb164b" providerId="ADAL" clId="{3EDD89BC-FEA6-5048-A7FF-AD76F352C8EF}" dt="2025-05-19T21:47:00.018" v="9453" actId="404"/>
        <pc:sldMkLst>
          <pc:docMk/>
          <pc:sldMk cId="1120692694" sldId="271"/>
        </pc:sldMkLst>
        <pc:spChg chg="mod">
          <ac:chgData name="Andrew McKenzie" userId="e7924a18-2f59-4925-9a1a-cc65f6bb164b" providerId="ADAL" clId="{3EDD89BC-FEA6-5048-A7FF-AD76F352C8EF}" dt="2025-05-16T21:41:13.092" v="7815" actId="20577"/>
          <ac:spMkLst>
            <pc:docMk/>
            <pc:sldMk cId="1120692694" sldId="271"/>
            <ac:spMk id="2" creationId="{662451BF-2CD3-5BAB-2338-30BD8E3CAB46}"/>
          </ac:spMkLst>
        </pc:spChg>
        <pc:spChg chg="mod">
          <ac:chgData name="Andrew McKenzie" userId="e7924a18-2f59-4925-9a1a-cc65f6bb164b" providerId="ADAL" clId="{3EDD89BC-FEA6-5048-A7FF-AD76F352C8EF}" dt="2025-05-19T21:47:00.018" v="9453" actId="404"/>
          <ac:spMkLst>
            <pc:docMk/>
            <pc:sldMk cId="1120692694" sldId="271"/>
            <ac:spMk id="3" creationId="{E5636472-9F38-CE24-712D-47CAF378451F}"/>
          </ac:spMkLst>
        </pc:spChg>
        <pc:picChg chg="add mod">
          <ac:chgData name="Andrew McKenzie" userId="e7924a18-2f59-4925-9a1a-cc65f6bb164b" providerId="ADAL" clId="{3EDD89BC-FEA6-5048-A7FF-AD76F352C8EF}" dt="2025-05-16T22:12:26.812" v="9040" actId="1076"/>
          <ac:picMkLst>
            <pc:docMk/>
            <pc:sldMk cId="1120692694" sldId="271"/>
            <ac:picMk id="5" creationId="{204AAB58-0A7D-2F15-EC74-413337A627D7}"/>
          </ac:picMkLst>
        </pc:picChg>
        <pc:cxnChg chg="add mod">
          <ac:chgData name="Andrew McKenzie" userId="e7924a18-2f59-4925-9a1a-cc65f6bb164b" providerId="ADAL" clId="{3EDD89BC-FEA6-5048-A7FF-AD76F352C8EF}" dt="2025-05-16T22:15:27.714" v="9128" actId="14100"/>
          <ac:cxnSpMkLst>
            <pc:docMk/>
            <pc:sldMk cId="1120692694" sldId="271"/>
            <ac:cxnSpMk id="6" creationId="{FA26E353-B197-2994-F77A-711AC1AC19A4}"/>
          </ac:cxnSpMkLst>
        </pc:cxnChg>
      </pc:sldChg>
    </pc:docChg>
  </pc:docChgLst>
  <pc:docChgLst>
    <pc:chgData name="Matt Ellis" userId="S::mellis35@myune.edu.au::9efbb02f-eb03-42aa-ab17-63fe7d9394af" providerId="AD" clId="Web-{CF5F19BD-1121-311A-A454-181E99EB8840}"/>
    <pc:docChg chg="modSld">
      <pc:chgData name="Matt Ellis" userId="S::mellis35@myune.edu.au::9efbb02f-eb03-42aa-ab17-63fe7d9394af" providerId="AD" clId="Web-{CF5F19BD-1121-311A-A454-181E99EB8840}" dt="2025-05-20T06:51:55.746" v="1" actId="20577"/>
      <pc:docMkLst>
        <pc:docMk/>
      </pc:docMkLst>
      <pc:sldChg chg="modSp">
        <pc:chgData name="Matt Ellis" userId="S::mellis35@myune.edu.au::9efbb02f-eb03-42aa-ab17-63fe7d9394af" providerId="AD" clId="Web-{CF5F19BD-1121-311A-A454-181E99EB8840}" dt="2025-05-20T06:51:55.746" v="1" actId="20577"/>
        <pc:sldMkLst>
          <pc:docMk/>
          <pc:sldMk cId="4193197443" sldId="261"/>
        </pc:sldMkLst>
        <pc:spChg chg="mod">
          <ac:chgData name="Matt Ellis" userId="S::mellis35@myune.edu.au::9efbb02f-eb03-42aa-ab17-63fe7d9394af" providerId="AD" clId="Web-{CF5F19BD-1121-311A-A454-181E99EB8840}" dt="2025-05-20T06:51:55.746" v="1" actId="20577"/>
          <ac:spMkLst>
            <pc:docMk/>
            <pc:sldMk cId="4193197443" sldId="261"/>
            <ac:spMk id="3" creationId="{A798391E-8CFD-32E7-C81B-206A5C927E49}"/>
          </ac:spMkLst>
        </pc:spChg>
      </pc:sldChg>
    </pc:docChg>
  </pc:docChgLst>
  <pc:docChgLst>
    <pc:chgData name="Matt Ellis" userId="S::mellis35@myune.edu.au::9efbb02f-eb03-42aa-ab17-63fe7d9394af" providerId="AD" clId="Web-{CADCBC93-7D8E-9346-B0EA-4F15F5378392}"/>
    <pc:docChg chg="modSld">
      <pc:chgData name="Matt Ellis" userId="S::mellis35@myune.edu.au::9efbb02f-eb03-42aa-ab17-63fe7d9394af" providerId="AD" clId="Web-{CADCBC93-7D8E-9346-B0EA-4F15F5378392}" dt="2025-05-21T04:11:40.243" v="58" actId="20577"/>
      <pc:docMkLst>
        <pc:docMk/>
      </pc:docMkLst>
      <pc:sldChg chg="modSp">
        <pc:chgData name="Matt Ellis" userId="S::mellis35@myune.edu.au::9efbb02f-eb03-42aa-ab17-63fe7d9394af" providerId="AD" clId="Web-{CADCBC93-7D8E-9346-B0EA-4F15F5378392}" dt="2025-05-21T04:11:40.243" v="58" actId="20577"/>
        <pc:sldMkLst>
          <pc:docMk/>
          <pc:sldMk cId="4058948601" sldId="258"/>
        </pc:sldMkLst>
        <pc:spChg chg="mod">
          <ac:chgData name="Matt Ellis" userId="S::mellis35@myune.edu.au::9efbb02f-eb03-42aa-ab17-63fe7d9394af" providerId="AD" clId="Web-{CADCBC93-7D8E-9346-B0EA-4F15F5378392}" dt="2025-05-21T04:11:40.243" v="58" actId="20577"/>
          <ac:spMkLst>
            <pc:docMk/>
            <pc:sldMk cId="4058948601" sldId="258"/>
            <ac:spMk id="3" creationId="{46C40167-8A8D-B4E4-C29F-B1725E7F3720}"/>
          </ac:spMkLst>
        </pc:spChg>
      </pc:sldChg>
    </pc:docChg>
  </pc:docChgLst>
  <pc:docChgLst>
    <pc:chgData name="Matt Ellis" userId="S::mellis35@myune.edu.au::9efbb02f-eb03-42aa-ab17-63fe7d9394af" providerId="AD" clId="Web-{8614BFF2-1973-D10F-8281-C050D18ED9EA}"/>
    <pc:docChg chg="modSld">
      <pc:chgData name="Matt Ellis" userId="S::mellis35@myune.edu.au::9efbb02f-eb03-42aa-ab17-63fe7d9394af" providerId="AD" clId="Web-{8614BFF2-1973-D10F-8281-C050D18ED9EA}" dt="2025-05-13T07:23:57.074" v="117" actId="20577"/>
      <pc:docMkLst>
        <pc:docMk/>
      </pc:docMkLst>
      <pc:sldChg chg="modSp">
        <pc:chgData name="Matt Ellis" userId="S::mellis35@myune.edu.au::9efbb02f-eb03-42aa-ab17-63fe7d9394af" providerId="AD" clId="Web-{8614BFF2-1973-D10F-8281-C050D18ED9EA}" dt="2025-05-13T07:23:57.074" v="117" actId="20577"/>
        <pc:sldMkLst>
          <pc:docMk/>
          <pc:sldMk cId="2348242126" sldId="265"/>
        </pc:sldMkLst>
      </pc:sldChg>
    </pc:docChg>
  </pc:docChgLst>
  <pc:docChgLst>
    <pc:chgData name="Matt Ellis" userId="S::mellis35@myune.edu.au::9efbb02f-eb03-42aa-ab17-63fe7d9394af" providerId="AD" clId="Web-{18B97E2B-8F43-F135-28E4-FBD41B4E5C6A}"/>
    <pc:docChg chg="modSld">
      <pc:chgData name="Matt Ellis" userId="S::mellis35@myune.edu.au::9efbb02f-eb03-42aa-ab17-63fe7d9394af" providerId="AD" clId="Web-{18B97E2B-8F43-F135-28E4-FBD41B4E5C6A}" dt="2025-05-21T14:27:39.787" v="103"/>
      <pc:docMkLst>
        <pc:docMk/>
      </pc:docMkLst>
      <pc:sldChg chg="addSp delSp modSp">
        <pc:chgData name="Matt Ellis" userId="S::mellis35@myune.edu.au::9efbb02f-eb03-42aa-ab17-63fe7d9394af" providerId="AD" clId="Web-{18B97E2B-8F43-F135-28E4-FBD41B4E5C6A}" dt="2025-05-21T14:26:15.769" v="88"/>
        <pc:sldMkLst>
          <pc:docMk/>
          <pc:sldMk cId="2348242126" sldId="265"/>
        </pc:sldMkLst>
        <pc:graphicFrameChg chg="add del mod modGraphic">
          <ac:chgData name="Matt Ellis" userId="S::mellis35@myune.edu.au::9efbb02f-eb03-42aa-ab17-63fe7d9394af" providerId="AD" clId="Web-{18B97E2B-8F43-F135-28E4-FBD41B4E5C6A}" dt="2025-05-21T14:23:30.984" v="37"/>
          <ac:graphicFrameMkLst>
            <pc:docMk/>
            <pc:sldMk cId="2348242126" sldId="265"/>
            <ac:graphicFrameMk id="2" creationId="{BD5446FD-9CDF-C1AB-D6F6-661AE020F37A}"/>
          </ac:graphicFrameMkLst>
        </pc:graphicFrameChg>
        <pc:graphicFrameChg chg="mod modGraphic">
          <ac:chgData name="Matt Ellis" userId="S::mellis35@myune.edu.au::9efbb02f-eb03-42aa-ab17-63fe7d9394af" providerId="AD" clId="Web-{18B97E2B-8F43-F135-28E4-FBD41B4E5C6A}" dt="2025-05-21T14:26:15.769" v="88"/>
          <ac:graphicFrameMkLst>
            <pc:docMk/>
            <pc:sldMk cId="2348242126" sldId="265"/>
            <ac:graphicFrameMk id="8" creationId="{BDCC0036-67AA-286C-758A-12CE53FAA63A}"/>
          </ac:graphicFrameMkLst>
        </pc:graphicFrameChg>
      </pc:sldChg>
      <pc:sldChg chg="modSp">
        <pc:chgData name="Matt Ellis" userId="S::mellis35@myune.edu.au::9efbb02f-eb03-42aa-ab17-63fe7d9394af" providerId="AD" clId="Web-{18B97E2B-8F43-F135-28E4-FBD41B4E5C6A}" dt="2025-05-21T14:27:39.787" v="103"/>
        <pc:sldMkLst>
          <pc:docMk/>
          <pc:sldMk cId="3361903677" sldId="268"/>
        </pc:sldMkLst>
        <pc:graphicFrameChg chg="modGraphic">
          <ac:chgData name="Matt Ellis" userId="S::mellis35@myune.edu.au::9efbb02f-eb03-42aa-ab17-63fe7d9394af" providerId="AD" clId="Web-{18B97E2B-8F43-F135-28E4-FBD41B4E5C6A}" dt="2025-05-21T14:27:39.787" v="103"/>
          <ac:graphicFrameMkLst>
            <pc:docMk/>
            <pc:sldMk cId="3361903677" sldId="268"/>
            <ac:graphicFrameMk id="8" creationId="{9821FC5F-F3AD-0857-A139-3DCE843B0D43}"/>
          </ac:graphicFrameMkLst>
        </pc:graphicFrame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60E694-BD58-49BB-94D5-4E2C2ED9CD1C}"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0D499391-2231-4013-9AD2-8AE281488BCD}">
      <dgm:prSet/>
      <dgm:spPr/>
      <dgm:t>
        <a:bodyPr/>
        <a:lstStyle/>
        <a:p>
          <a:r>
            <a:rPr lang="en-US"/>
            <a:t>Dataset creation notebook walkthrough.</a:t>
          </a:r>
        </a:p>
      </dgm:t>
    </dgm:pt>
    <dgm:pt modelId="{612178FB-9FEC-4BF3-90D2-3B327EB6B766}" type="parTrans" cxnId="{C1C953AE-FE63-4CB9-90CA-62BDAB196A05}">
      <dgm:prSet/>
      <dgm:spPr/>
      <dgm:t>
        <a:bodyPr/>
        <a:lstStyle/>
        <a:p>
          <a:endParaRPr lang="en-US"/>
        </a:p>
      </dgm:t>
    </dgm:pt>
    <dgm:pt modelId="{0DDA3EC6-516A-449B-B537-26D6BDC6BD86}" type="sibTrans" cxnId="{C1C953AE-FE63-4CB9-90CA-62BDAB196A05}">
      <dgm:prSet/>
      <dgm:spPr/>
      <dgm:t>
        <a:bodyPr/>
        <a:lstStyle/>
        <a:p>
          <a:endParaRPr lang="en-US"/>
        </a:p>
      </dgm:t>
    </dgm:pt>
    <dgm:pt modelId="{DED80913-256D-4DD8-9B50-EE6A33D86959}">
      <dgm:prSet/>
      <dgm:spPr/>
      <dgm:t>
        <a:bodyPr/>
        <a:lstStyle/>
        <a:p>
          <a:r>
            <a:rPr lang="en-US"/>
            <a:t>Model training notebook walkthrough.</a:t>
          </a:r>
        </a:p>
      </dgm:t>
    </dgm:pt>
    <dgm:pt modelId="{A233F5D6-DAD4-46E1-AE8A-7222E527A2E6}" type="parTrans" cxnId="{DB2547C6-68F4-48C6-ACA5-24319F0710CC}">
      <dgm:prSet/>
      <dgm:spPr/>
      <dgm:t>
        <a:bodyPr/>
        <a:lstStyle/>
        <a:p>
          <a:endParaRPr lang="en-US"/>
        </a:p>
      </dgm:t>
    </dgm:pt>
    <dgm:pt modelId="{7B13A1BD-3B36-4BEB-BBDC-3D24CBB465CC}" type="sibTrans" cxnId="{DB2547C6-68F4-48C6-ACA5-24319F0710CC}">
      <dgm:prSet/>
      <dgm:spPr/>
      <dgm:t>
        <a:bodyPr/>
        <a:lstStyle/>
        <a:p>
          <a:endParaRPr lang="en-US"/>
        </a:p>
      </dgm:t>
    </dgm:pt>
    <dgm:pt modelId="{CED87CDC-B8C2-4D8E-887B-7FCAE9B40FFA}">
      <dgm:prSet/>
      <dgm:spPr/>
      <dgm:t>
        <a:bodyPr/>
        <a:lstStyle/>
        <a:p>
          <a:r>
            <a:rPr lang="en-US"/>
            <a:t>Client usage demonstration.</a:t>
          </a:r>
        </a:p>
      </dgm:t>
    </dgm:pt>
    <dgm:pt modelId="{8AAE35C0-0C66-47AF-82EB-AD6AFE94C04E}" type="parTrans" cxnId="{6020B4FA-56B9-4166-8D06-0957AA856617}">
      <dgm:prSet/>
      <dgm:spPr/>
      <dgm:t>
        <a:bodyPr/>
        <a:lstStyle/>
        <a:p>
          <a:endParaRPr lang="en-US"/>
        </a:p>
      </dgm:t>
    </dgm:pt>
    <dgm:pt modelId="{7D35F74C-D4A8-42FE-96B8-7ACC5C72D787}" type="sibTrans" cxnId="{6020B4FA-56B9-4166-8D06-0957AA856617}">
      <dgm:prSet/>
      <dgm:spPr/>
      <dgm:t>
        <a:bodyPr/>
        <a:lstStyle/>
        <a:p>
          <a:endParaRPr lang="en-US"/>
        </a:p>
      </dgm:t>
    </dgm:pt>
    <dgm:pt modelId="{C93B87A5-D36E-1549-AD9A-D4721296F604}" type="pres">
      <dgm:prSet presAssocID="{E760E694-BD58-49BB-94D5-4E2C2ED9CD1C}" presName="outerComposite" presStyleCnt="0">
        <dgm:presLayoutVars>
          <dgm:chMax val="5"/>
          <dgm:dir/>
          <dgm:resizeHandles val="exact"/>
        </dgm:presLayoutVars>
      </dgm:prSet>
      <dgm:spPr/>
    </dgm:pt>
    <dgm:pt modelId="{09B89041-F9C4-854F-B770-2A250737B960}" type="pres">
      <dgm:prSet presAssocID="{E760E694-BD58-49BB-94D5-4E2C2ED9CD1C}" presName="dummyMaxCanvas" presStyleCnt="0">
        <dgm:presLayoutVars/>
      </dgm:prSet>
      <dgm:spPr/>
    </dgm:pt>
    <dgm:pt modelId="{5F73FBE6-7AD5-294B-ACD4-46DACB09A53A}" type="pres">
      <dgm:prSet presAssocID="{E760E694-BD58-49BB-94D5-4E2C2ED9CD1C}" presName="ThreeNodes_1" presStyleLbl="node1" presStyleIdx="0" presStyleCnt="3">
        <dgm:presLayoutVars>
          <dgm:bulletEnabled val="1"/>
        </dgm:presLayoutVars>
      </dgm:prSet>
      <dgm:spPr/>
    </dgm:pt>
    <dgm:pt modelId="{5CE13D2A-46F9-3141-AB80-4F9F02BEA360}" type="pres">
      <dgm:prSet presAssocID="{E760E694-BD58-49BB-94D5-4E2C2ED9CD1C}" presName="ThreeNodes_2" presStyleLbl="node1" presStyleIdx="1" presStyleCnt="3">
        <dgm:presLayoutVars>
          <dgm:bulletEnabled val="1"/>
        </dgm:presLayoutVars>
      </dgm:prSet>
      <dgm:spPr/>
    </dgm:pt>
    <dgm:pt modelId="{84C73641-0B23-AF4F-BEA2-B03B7BFE21B2}" type="pres">
      <dgm:prSet presAssocID="{E760E694-BD58-49BB-94D5-4E2C2ED9CD1C}" presName="ThreeNodes_3" presStyleLbl="node1" presStyleIdx="2" presStyleCnt="3">
        <dgm:presLayoutVars>
          <dgm:bulletEnabled val="1"/>
        </dgm:presLayoutVars>
      </dgm:prSet>
      <dgm:spPr/>
    </dgm:pt>
    <dgm:pt modelId="{D99D01F2-6047-C54F-84DC-0AA1E6035584}" type="pres">
      <dgm:prSet presAssocID="{E760E694-BD58-49BB-94D5-4E2C2ED9CD1C}" presName="ThreeConn_1-2" presStyleLbl="fgAccFollowNode1" presStyleIdx="0" presStyleCnt="2">
        <dgm:presLayoutVars>
          <dgm:bulletEnabled val="1"/>
        </dgm:presLayoutVars>
      </dgm:prSet>
      <dgm:spPr/>
    </dgm:pt>
    <dgm:pt modelId="{2FEF647E-1288-204B-9696-2502E51A7932}" type="pres">
      <dgm:prSet presAssocID="{E760E694-BD58-49BB-94D5-4E2C2ED9CD1C}" presName="ThreeConn_2-3" presStyleLbl="fgAccFollowNode1" presStyleIdx="1" presStyleCnt="2">
        <dgm:presLayoutVars>
          <dgm:bulletEnabled val="1"/>
        </dgm:presLayoutVars>
      </dgm:prSet>
      <dgm:spPr/>
    </dgm:pt>
    <dgm:pt modelId="{036BED4D-861D-4443-81AB-6628E71FFA0C}" type="pres">
      <dgm:prSet presAssocID="{E760E694-BD58-49BB-94D5-4E2C2ED9CD1C}" presName="ThreeNodes_1_text" presStyleLbl="node1" presStyleIdx="2" presStyleCnt="3">
        <dgm:presLayoutVars>
          <dgm:bulletEnabled val="1"/>
        </dgm:presLayoutVars>
      </dgm:prSet>
      <dgm:spPr/>
    </dgm:pt>
    <dgm:pt modelId="{29AF78AA-BF4B-E34B-A161-5925EC67A170}" type="pres">
      <dgm:prSet presAssocID="{E760E694-BD58-49BB-94D5-4E2C2ED9CD1C}" presName="ThreeNodes_2_text" presStyleLbl="node1" presStyleIdx="2" presStyleCnt="3">
        <dgm:presLayoutVars>
          <dgm:bulletEnabled val="1"/>
        </dgm:presLayoutVars>
      </dgm:prSet>
      <dgm:spPr/>
    </dgm:pt>
    <dgm:pt modelId="{7FBEC734-DC10-0F44-A9C8-1E6DF02137E5}" type="pres">
      <dgm:prSet presAssocID="{E760E694-BD58-49BB-94D5-4E2C2ED9CD1C}" presName="ThreeNodes_3_text" presStyleLbl="node1" presStyleIdx="2" presStyleCnt="3">
        <dgm:presLayoutVars>
          <dgm:bulletEnabled val="1"/>
        </dgm:presLayoutVars>
      </dgm:prSet>
      <dgm:spPr/>
    </dgm:pt>
  </dgm:ptLst>
  <dgm:cxnLst>
    <dgm:cxn modelId="{6093144A-33B0-4140-ABDC-22F7FB91946B}" type="presOf" srcId="{CED87CDC-B8C2-4D8E-887B-7FCAE9B40FFA}" destId="{84C73641-0B23-AF4F-BEA2-B03B7BFE21B2}" srcOrd="0" destOrd="0" presId="urn:microsoft.com/office/officeart/2005/8/layout/vProcess5"/>
    <dgm:cxn modelId="{F1E5A54E-60A0-BB43-978D-402A0E33895C}" type="presOf" srcId="{0D499391-2231-4013-9AD2-8AE281488BCD}" destId="{036BED4D-861D-4443-81AB-6628E71FFA0C}" srcOrd="1" destOrd="0" presId="urn:microsoft.com/office/officeart/2005/8/layout/vProcess5"/>
    <dgm:cxn modelId="{A172F174-79C9-864F-896E-AAEF9D3B06E4}" type="presOf" srcId="{DED80913-256D-4DD8-9B50-EE6A33D86959}" destId="{5CE13D2A-46F9-3141-AB80-4F9F02BEA360}" srcOrd="0" destOrd="0" presId="urn:microsoft.com/office/officeart/2005/8/layout/vProcess5"/>
    <dgm:cxn modelId="{3201B07E-2BA8-EE48-AABF-9AB5534FC5C2}" type="presOf" srcId="{CED87CDC-B8C2-4D8E-887B-7FCAE9B40FFA}" destId="{7FBEC734-DC10-0F44-A9C8-1E6DF02137E5}" srcOrd="1" destOrd="0" presId="urn:microsoft.com/office/officeart/2005/8/layout/vProcess5"/>
    <dgm:cxn modelId="{50127DA4-95E3-004E-85DC-E714C2D0748D}" type="presOf" srcId="{DED80913-256D-4DD8-9B50-EE6A33D86959}" destId="{29AF78AA-BF4B-E34B-A161-5925EC67A170}" srcOrd="1" destOrd="0" presId="urn:microsoft.com/office/officeart/2005/8/layout/vProcess5"/>
    <dgm:cxn modelId="{C1C953AE-FE63-4CB9-90CA-62BDAB196A05}" srcId="{E760E694-BD58-49BB-94D5-4E2C2ED9CD1C}" destId="{0D499391-2231-4013-9AD2-8AE281488BCD}" srcOrd="0" destOrd="0" parTransId="{612178FB-9FEC-4BF3-90D2-3B327EB6B766}" sibTransId="{0DDA3EC6-516A-449B-B537-26D6BDC6BD86}"/>
    <dgm:cxn modelId="{7AB753BC-B642-7648-B896-F16ADA0A9FF3}" type="presOf" srcId="{E760E694-BD58-49BB-94D5-4E2C2ED9CD1C}" destId="{C93B87A5-D36E-1549-AD9A-D4721296F604}" srcOrd="0" destOrd="0" presId="urn:microsoft.com/office/officeart/2005/8/layout/vProcess5"/>
    <dgm:cxn modelId="{83E754BC-65FA-D645-82C8-1875FD593C97}" type="presOf" srcId="{0DDA3EC6-516A-449B-B537-26D6BDC6BD86}" destId="{D99D01F2-6047-C54F-84DC-0AA1E6035584}" srcOrd="0" destOrd="0" presId="urn:microsoft.com/office/officeart/2005/8/layout/vProcess5"/>
    <dgm:cxn modelId="{DB2547C6-68F4-48C6-ACA5-24319F0710CC}" srcId="{E760E694-BD58-49BB-94D5-4E2C2ED9CD1C}" destId="{DED80913-256D-4DD8-9B50-EE6A33D86959}" srcOrd="1" destOrd="0" parTransId="{A233F5D6-DAD4-46E1-AE8A-7222E527A2E6}" sibTransId="{7B13A1BD-3B36-4BEB-BBDC-3D24CBB465CC}"/>
    <dgm:cxn modelId="{93E400EC-E29E-384D-A83F-884FFA066325}" type="presOf" srcId="{0D499391-2231-4013-9AD2-8AE281488BCD}" destId="{5F73FBE6-7AD5-294B-ACD4-46DACB09A53A}" srcOrd="0" destOrd="0" presId="urn:microsoft.com/office/officeart/2005/8/layout/vProcess5"/>
    <dgm:cxn modelId="{19CE7AF8-10F7-DF4E-9E9E-E2387C72083B}" type="presOf" srcId="{7B13A1BD-3B36-4BEB-BBDC-3D24CBB465CC}" destId="{2FEF647E-1288-204B-9696-2502E51A7932}" srcOrd="0" destOrd="0" presId="urn:microsoft.com/office/officeart/2005/8/layout/vProcess5"/>
    <dgm:cxn modelId="{6020B4FA-56B9-4166-8D06-0957AA856617}" srcId="{E760E694-BD58-49BB-94D5-4E2C2ED9CD1C}" destId="{CED87CDC-B8C2-4D8E-887B-7FCAE9B40FFA}" srcOrd="2" destOrd="0" parTransId="{8AAE35C0-0C66-47AF-82EB-AD6AFE94C04E}" sibTransId="{7D35F74C-D4A8-42FE-96B8-7ACC5C72D787}"/>
    <dgm:cxn modelId="{9B4ED699-A830-3647-AB41-BE0873F17E26}" type="presParOf" srcId="{C93B87A5-D36E-1549-AD9A-D4721296F604}" destId="{09B89041-F9C4-854F-B770-2A250737B960}" srcOrd="0" destOrd="0" presId="urn:microsoft.com/office/officeart/2005/8/layout/vProcess5"/>
    <dgm:cxn modelId="{C2117231-D6A3-BA48-94C2-7FA175BACEDA}" type="presParOf" srcId="{C93B87A5-D36E-1549-AD9A-D4721296F604}" destId="{5F73FBE6-7AD5-294B-ACD4-46DACB09A53A}" srcOrd="1" destOrd="0" presId="urn:microsoft.com/office/officeart/2005/8/layout/vProcess5"/>
    <dgm:cxn modelId="{F9D46C09-8175-C846-BC62-7206CA43F44D}" type="presParOf" srcId="{C93B87A5-D36E-1549-AD9A-D4721296F604}" destId="{5CE13D2A-46F9-3141-AB80-4F9F02BEA360}" srcOrd="2" destOrd="0" presId="urn:microsoft.com/office/officeart/2005/8/layout/vProcess5"/>
    <dgm:cxn modelId="{723FCAC3-5D70-EA4A-9C2B-BB1C0FE42BBE}" type="presParOf" srcId="{C93B87A5-D36E-1549-AD9A-D4721296F604}" destId="{84C73641-0B23-AF4F-BEA2-B03B7BFE21B2}" srcOrd="3" destOrd="0" presId="urn:microsoft.com/office/officeart/2005/8/layout/vProcess5"/>
    <dgm:cxn modelId="{6628F3B9-CC45-E94C-A533-40495EE67A5F}" type="presParOf" srcId="{C93B87A5-D36E-1549-AD9A-D4721296F604}" destId="{D99D01F2-6047-C54F-84DC-0AA1E6035584}" srcOrd="4" destOrd="0" presId="urn:microsoft.com/office/officeart/2005/8/layout/vProcess5"/>
    <dgm:cxn modelId="{412EAE87-022D-5F42-85FE-5C49B945BE85}" type="presParOf" srcId="{C93B87A5-D36E-1549-AD9A-D4721296F604}" destId="{2FEF647E-1288-204B-9696-2502E51A7932}" srcOrd="5" destOrd="0" presId="urn:microsoft.com/office/officeart/2005/8/layout/vProcess5"/>
    <dgm:cxn modelId="{ED8C9ACA-E928-EF47-90D8-20C2E185EC1C}" type="presParOf" srcId="{C93B87A5-D36E-1549-AD9A-D4721296F604}" destId="{036BED4D-861D-4443-81AB-6628E71FFA0C}" srcOrd="6" destOrd="0" presId="urn:microsoft.com/office/officeart/2005/8/layout/vProcess5"/>
    <dgm:cxn modelId="{95683B41-C16E-8D44-AD8B-AB6F63F86ACC}" type="presParOf" srcId="{C93B87A5-D36E-1549-AD9A-D4721296F604}" destId="{29AF78AA-BF4B-E34B-A161-5925EC67A170}" srcOrd="7" destOrd="0" presId="urn:microsoft.com/office/officeart/2005/8/layout/vProcess5"/>
    <dgm:cxn modelId="{957B7D1D-CA55-C84F-B533-66F9220DB786}" type="presParOf" srcId="{C93B87A5-D36E-1549-AD9A-D4721296F604}" destId="{7FBEC734-DC10-0F44-A9C8-1E6DF02137E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0B9620-ED0F-4F36-8BE0-97965E435BA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0299122-6B19-483E-B1F8-BF69FBEB6AAE}">
      <dgm:prSet/>
      <dgm:spPr/>
      <dgm:t>
        <a:bodyPr/>
        <a:lstStyle/>
        <a:p>
          <a:r>
            <a:rPr lang="en-US"/>
            <a:t>All documents covered in the project handover slides have been collected into a folder and delivered to the client</a:t>
          </a:r>
        </a:p>
      </dgm:t>
    </dgm:pt>
    <dgm:pt modelId="{B8596CB1-F602-4446-9281-DCB7EC9C4BE3}" type="parTrans" cxnId="{CFCF083C-03A4-419B-A934-8C0BBD4CBB77}">
      <dgm:prSet/>
      <dgm:spPr/>
      <dgm:t>
        <a:bodyPr/>
        <a:lstStyle/>
        <a:p>
          <a:endParaRPr lang="en-US"/>
        </a:p>
      </dgm:t>
    </dgm:pt>
    <dgm:pt modelId="{39E4E6EC-FD31-4C03-A252-FBECB9E0EB10}" type="sibTrans" cxnId="{CFCF083C-03A4-419B-A934-8C0BBD4CBB77}">
      <dgm:prSet/>
      <dgm:spPr/>
      <dgm:t>
        <a:bodyPr/>
        <a:lstStyle/>
        <a:p>
          <a:endParaRPr lang="en-US"/>
        </a:p>
      </dgm:t>
    </dgm:pt>
    <dgm:pt modelId="{8E02A6E7-0791-48D7-A448-F157ABD9AED4}">
      <dgm:prSet/>
      <dgm:spPr/>
      <dgm:t>
        <a:bodyPr/>
        <a:lstStyle/>
        <a:p>
          <a:r>
            <a:rPr lang="en-US"/>
            <a:t>The client has the contact details for the team if any questions or issues arise.</a:t>
          </a:r>
        </a:p>
      </dgm:t>
    </dgm:pt>
    <dgm:pt modelId="{3D2C3E08-01A5-49DA-AD07-2D91A0874506}" type="parTrans" cxnId="{260C2B85-722C-4E21-B4BE-3FD20EE4581A}">
      <dgm:prSet/>
      <dgm:spPr/>
      <dgm:t>
        <a:bodyPr/>
        <a:lstStyle/>
        <a:p>
          <a:endParaRPr lang="en-US"/>
        </a:p>
      </dgm:t>
    </dgm:pt>
    <dgm:pt modelId="{518E5BD1-6A7C-4555-BCB9-BAD4DD8DF358}" type="sibTrans" cxnId="{260C2B85-722C-4E21-B4BE-3FD20EE4581A}">
      <dgm:prSet/>
      <dgm:spPr/>
      <dgm:t>
        <a:bodyPr/>
        <a:lstStyle/>
        <a:p>
          <a:endParaRPr lang="en-US"/>
        </a:p>
      </dgm:t>
    </dgm:pt>
    <dgm:pt modelId="{D059D205-675C-428D-9DC1-11EBFB52DE38}">
      <dgm:prSet/>
      <dgm:spPr/>
      <dgm:t>
        <a:bodyPr/>
        <a:lstStyle/>
        <a:p>
          <a:r>
            <a:rPr lang="en-US"/>
            <a:t>Submission of the final report and presentation will be completed after this recording.</a:t>
          </a:r>
        </a:p>
      </dgm:t>
    </dgm:pt>
    <dgm:pt modelId="{3471B674-3964-45C8-8183-028CFEDA033F}" type="parTrans" cxnId="{61CD8DC9-1A9C-4B6A-BE75-380AE60B4F1C}">
      <dgm:prSet/>
      <dgm:spPr/>
      <dgm:t>
        <a:bodyPr/>
        <a:lstStyle/>
        <a:p>
          <a:endParaRPr lang="en-US"/>
        </a:p>
      </dgm:t>
    </dgm:pt>
    <dgm:pt modelId="{439CEF5B-0AB3-49F5-838C-5AC8C37BB87D}" type="sibTrans" cxnId="{61CD8DC9-1A9C-4B6A-BE75-380AE60B4F1C}">
      <dgm:prSet/>
      <dgm:spPr/>
      <dgm:t>
        <a:bodyPr/>
        <a:lstStyle/>
        <a:p>
          <a:endParaRPr lang="en-US"/>
        </a:p>
      </dgm:t>
    </dgm:pt>
    <dgm:pt modelId="{996A5A7C-19EA-4AFE-BB0C-F9DC16C89E40}" type="pres">
      <dgm:prSet presAssocID="{0D0B9620-ED0F-4F36-8BE0-97965E435BA7}" presName="root" presStyleCnt="0">
        <dgm:presLayoutVars>
          <dgm:dir/>
          <dgm:resizeHandles val="exact"/>
        </dgm:presLayoutVars>
      </dgm:prSet>
      <dgm:spPr/>
    </dgm:pt>
    <dgm:pt modelId="{2FD7B605-E02F-481E-B080-50A4BEB46355}" type="pres">
      <dgm:prSet presAssocID="{40299122-6B19-483E-B1F8-BF69FBEB6AAE}" presName="compNode" presStyleCnt="0"/>
      <dgm:spPr/>
    </dgm:pt>
    <dgm:pt modelId="{8C6AC4BC-2C1E-4121-A587-ABEA816050B3}" type="pres">
      <dgm:prSet presAssocID="{40299122-6B19-483E-B1F8-BF69FBEB6AAE}" presName="bgRect" presStyleLbl="bgShp" presStyleIdx="0" presStyleCnt="3"/>
      <dgm:spPr/>
    </dgm:pt>
    <dgm:pt modelId="{D73A7B2F-16A6-4857-935B-49A1905298A5}" type="pres">
      <dgm:prSet presAssocID="{40299122-6B19-483E-B1F8-BF69FBEB6A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BC3E8752-A10F-43C5-AD8E-296A3C775F13}" type="pres">
      <dgm:prSet presAssocID="{40299122-6B19-483E-B1F8-BF69FBEB6AAE}" presName="spaceRect" presStyleCnt="0"/>
      <dgm:spPr/>
    </dgm:pt>
    <dgm:pt modelId="{48446BAB-67A8-46C1-9E31-E7D47C3CB3EB}" type="pres">
      <dgm:prSet presAssocID="{40299122-6B19-483E-B1F8-BF69FBEB6AAE}" presName="parTx" presStyleLbl="revTx" presStyleIdx="0" presStyleCnt="3">
        <dgm:presLayoutVars>
          <dgm:chMax val="0"/>
          <dgm:chPref val="0"/>
        </dgm:presLayoutVars>
      </dgm:prSet>
      <dgm:spPr/>
    </dgm:pt>
    <dgm:pt modelId="{7A23FC9B-67DD-47A5-BDA1-A953C5C531FA}" type="pres">
      <dgm:prSet presAssocID="{39E4E6EC-FD31-4C03-A252-FBECB9E0EB10}" presName="sibTrans" presStyleCnt="0"/>
      <dgm:spPr/>
    </dgm:pt>
    <dgm:pt modelId="{F61F84BF-F5B5-4D00-AB7C-2E87FF5EF6F4}" type="pres">
      <dgm:prSet presAssocID="{8E02A6E7-0791-48D7-A448-F157ABD9AED4}" presName="compNode" presStyleCnt="0"/>
      <dgm:spPr/>
    </dgm:pt>
    <dgm:pt modelId="{79F363DB-D027-4925-A321-B7EEF50A801C}" type="pres">
      <dgm:prSet presAssocID="{8E02A6E7-0791-48D7-A448-F157ABD9AED4}" presName="bgRect" presStyleLbl="bgShp" presStyleIdx="1" presStyleCnt="3"/>
      <dgm:spPr/>
    </dgm:pt>
    <dgm:pt modelId="{8A46062C-9E24-4DFA-86EC-157033FD143E}" type="pres">
      <dgm:prSet presAssocID="{8E02A6E7-0791-48D7-A448-F157ABD9AED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ard Room"/>
        </a:ext>
      </dgm:extLst>
    </dgm:pt>
    <dgm:pt modelId="{73005C8D-AC55-426A-BC2C-5E2C66C004B9}" type="pres">
      <dgm:prSet presAssocID="{8E02A6E7-0791-48D7-A448-F157ABD9AED4}" presName="spaceRect" presStyleCnt="0"/>
      <dgm:spPr/>
    </dgm:pt>
    <dgm:pt modelId="{E55B0FDF-AC1E-44EF-BDE5-CBCDAA32C09D}" type="pres">
      <dgm:prSet presAssocID="{8E02A6E7-0791-48D7-A448-F157ABD9AED4}" presName="parTx" presStyleLbl="revTx" presStyleIdx="1" presStyleCnt="3">
        <dgm:presLayoutVars>
          <dgm:chMax val="0"/>
          <dgm:chPref val="0"/>
        </dgm:presLayoutVars>
      </dgm:prSet>
      <dgm:spPr/>
    </dgm:pt>
    <dgm:pt modelId="{87971801-ED5A-4526-B2A6-9BECF2B1E8DB}" type="pres">
      <dgm:prSet presAssocID="{518E5BD1-6A7C-4555-BCB9-BAD4DD8DF358}" presName="sibTrans" presStyleCnt="0"/>
      <dgm:spPr/>
    </dgm:pt>
    <dgm:pt modelId="{1E066058-EC89-4BA4-A530-03F9A5E4A5C0}" type="pres">
      <dgm:prSet presAssocID="{D059D205-675C-428D-9DC1-11EBFB52DE38}" presName="compNode" presStyleCnt="0"/>
      <dgm:spPr/>
    </dgm:pt>
    <dgm:pt modelId="{3F1203EE-F98B-4A77-AE92-5A6109F22245}" type="pres">
      <dgm:prSet presAssocID="{D059D205-675C-428D-9DC1-11EBFB52DE38}" presName="bgRect" presStyleLbl="bgShp" presStyleIdx="2" presStyleCnt="3"/>
      <dgm:spPr/>
    </dgm:pt>
    <dgm:pt modelId="{B9BA4A58-CD02-46A1-86B0-81521B359E22}" type="pres">
      <dgm:prSet presAssocID="{D059D205-675C-428D-9DC1-11EBFB52DE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B0B515D1-B9C1-4C9D-9BC7-811E4E25A5CD}" type="pres">
      <dgm:prSet presAssocID="{D059D205-675C-428D-9DC1-11EBFB52DE38}" presName="spaceRect" presStyleCnt="0"/>
      <dgm:spPr/>
    </dgm:pt>
    <dgm:pt modelId="{3876EBFA-4F83-4930-B92E-8AD0A209D601}" type="pres">
      <dgm:prSet presAssocID="{D059D205-675C-428D-9DC1-11EBFB52DE38}" presName="parTx" presStyleLbl="revTx" presStyleIdx="2" presStyleCnt="3">
        <dgm:presLayoutVars>
          <dgm:chMax val="0"/>
          <dgm:chPref val="0"/>
        </dgm:presLayoutVars>
      </dgm:prSet>
      <dgm:spPr/>
    </dgm:pt>
  </dgm:ptLst>
  <dgm:cxnLst>
    <dgm:cxn modelId="{ACB0FA14-0C3A-48B5-A0FF-788CAD838069}" type="presOf" srcId="{0D0B9620-ED0F-4F36-8BE0-97965E435BA7}" destId="{996A5A7C-19EA-4AFE-BB0C-F9DC16C89E40}" srcOrd="0" destOrd="0" presId="urn:microsoft.com/office/officeart/2018/2/layout/IconVerticalSolidList"/>
    <dgm:cxn modelId="{CFCF083C-03A4-419B-A934-8C0BBD4CBB77}" srcId="{0D0B9620-ED0F-4F36-8BE0-97965E435BA7}" destId="{40299122-6B19-483E-B1F8-BF69FBEB6AAE}" srcOrd="0" destOrd="0" parTransId="{B8596CB1-F602-4446-9281-DCB7EC9C4BE3}" sibTransId="{39E4E6EC-FD31-4C03-A252-FBECB9E0EB10}"/>
    <dgm:cxn modelId="{34B9EB84-9115-46E5-9025-F10E898DFC07}" type="presOf" srcId="{8E02A6E7-0791-48D7-A448-F157ABD9AED4}" destId="{E55B0FDF-AC1E-44EF-BDE5-CBCDAA32C09D}" srcOrd="0" destOrd="0" presId="urn:microsoft.com/office/officeart/2018/2/layout/IconVerticalSolidList"/>
    <dgm:cxn modelId="{260C2B85-722C-4E21-B4BE-3FD20EE4581A}" srcId="{0D0B9620-ED0F-4F36-8BE0-97965E435BA7}" destId="{8E02A6E7-0791-48D7-A448-F157ABD9AED4}" srcOrd="1" destOrd="0" parTransId="{3D2C3E08-01A5-49DA-AD07-2D91A0874506}" sibTransId="{518E5BD1-6A7C-4555-BCB9-BAD4DD8DF358}"/>
    <dgm:cxn modelId="{3EEDC2B6-118E-469D-A1A8-4E3F70F2440A}" type="presOf" srcId="{D059D205-675C-428D-9DC1-11EBFB52DE38}" destId="{3876EBFA-4F83-4930-B92E-8AD0A209D601}" srcOrd="0" destOrd="0" presId="urn:microsoft.com/office/officeart/2018/2/layout/IconVerticalSolidList"/>
    <dgm:cxn modelId="{61CD8DC9-1A9C-4B6A-BE75-380AE60B4F1C}" srcId="{0D0B9620-ED0F-4F36-8BE0-97965E435BA7}" destId="{D059D205-675C-428D-9DC1-11EBFB52DE38}" srcOrd="2" destOrd="0" parTransId="{3471B674-3964-45C8-8183-028CFEDA033F}" sibTransId="{439CEF5B-0AB3-49F5-838C-5AC8C37BB87D}"/>
    <dgm:cxn modelId="{BD0FD9D9-98FA-44A6-8D96-4BF9DB66945E}" type="presOf" srcId="{40299122-6B19-483E-B1F8-BF69FBEB6AAE}" destId="{48446BAB-67A8-46C1-9E31-E7D47C3CB3EB}" srcOrd="0" destOrd="0" presId="urn:microsoft.com/office/officeart/2018/2/layout/IconVerticalSolidList"/>
    <dgm:cxn modelId="{0AC606D7-DD5F-4377-9D98-E72F9616870B}" type="presParOf" srcId="{996A5A7C-19EA-4AFE-BB0C-F9DC16C89E40}" destId="{2FD7B605-E02F-481E-B080-50A4BEB46355}" srcOrd="0" destOrd="0" presId="urn:microsoft.com/office/officeart/2018/2/layout/IconVerticalSolidList"/>
    <dgm:cxn modelId="{AD16D802-4334-4C10-A577-366475DCD365}" type="presParOf" srcId="{2FD7B605-E02F-481E-B080-50A4BEB46355}" destId="{8C6AC4BC-2C1E-4121-A587-ABEA816050B3}" srcOrd="0" destOrd="0" presId="urn:microsoft.com/office/officeart/2018/2/layout/IconVerticalSolidList"/>
    <dgm:cxn modelId="{D5968F51-C349-4729-96FB-A9A57494924F}" type="presParOf" srcId="{2FD7B605-E02F-481E-B080-50A4BEB46355}" destId="{D73A7B2F-16A6-4857-935B-49A1905298A5}" srcOrd="1" destOrd="0" presId="urn:microsoft.com/office/officeart/2018/2/layout/IconVerticalSolidList"/>
    <dgm:cxn modelId="{410E7F91-6173-4678-B48D-B86980A4F0B0}" type="presParOf" srcId="{2FD7B605-E02F-481E-B080-50A4BEB46355}" destId="{BC3E8752-A10F-43C5-AD8E-296A3C775F13}" srcOrd="2" destOrd="0" presId="urn:microsoft.com/office/officeart/2018/2/layout/IconVerticalSolidList"/>
    <dgm:cxn modelId="{912B3876-606D-4653-85C9-19734C473CB5}" type="presParOf" srcId="{2FD7B605-E02F-481E-B080-50A4BEB46355}" destId="{48446BAB-67A8-46C1-9E31-E7D47C3CB3EB}" srcOrd="3" destOrd="0" presId="urn:microsoft.com/office/officeart/2018/2/layout/IconVerticalSolidList"/>
    <dgm:cxn modelId="{0F67EC52-6E31-4864-8DA7-7B30EA59E990}" type="presParOf" srcId="{996A5A7C-19EA-4AFE-BB0C-F9DC16C89E40}" destId="{7A23FC9B-67DD-47A5-BDA1-A953C5C531FA}" srcOrd="1" destOrd="0" presId="urn:microsoft.com/office/officeart/2018/2/layout/IconVerticalSolidList"/>
    <dgm:cxn modelId="{A6592505-44D1-4D83-9BFF-ADA20D15F45C}" type="presParOf" srcId="{996A5A7C-19EA-4AFE-BB0C-F9DC16C89E40}" destId="{F61F84BF-F5B5-4D00-AB7C-2E87FF5EF6F4}" srcOrd="2" destOrd="0" presId="urn:microsoft.com/office/officeart/2018/2/layout/IconVerticalSolidList"/>
    <dgm:cxn modelId="{AA809B24-AC78-447D-9B3C-2CBEFDDC8682}" type="presParOf" srcId="{F61F84BF-F5B5-4D00-AB7C-2E87FF5EF6F4}" destId="{79F363DB-D027-4925-A321-B7EEF50A801C}" srcOrd="0" destOrd="0" presId="urn:microsoft.com/office/officeart/2018/2/layout/IconVerticalSolidList"/>
    <dgm:cxn modelId="{5FF90933-4896-4AE6-B5CE-7D0C12D07695}" type="presParOf" srcId="{F61F84BF-F5B5-4D00-AB7C-2E87FF5EF6F4}" destId="{8A46062C-9E24-4DFA-86EC-157033FD143E}" srcOrd="1" destOrd="0" presId="urn:microsoft.com/office/officeart/2018/2/layout/IconVerticalSolidList"/>
    <dgm:cxn modelId="{0EDF8492-6AF6-4198-94B4-A6203CFF4FDB}" type="presParOf" srcId="{F61F84BF-F5B5-4D00-AB7C-2E87FF5EF6F4}" destId="{73005C8D-AC55-426A-BC2C-5E2C66C004B9}" srcOrd="2" destOrd="0" presId="urn:microsoft.com/office/officeart/2018/2/layout/IconVerticalSolidList"/>
    <dgm:cxn modelId="{CE0C503B-FA3B-480E-B721-C18D4D77EAF1}" type="presParOf" srcId="{F61F84BF-F5B5-4D00-AB7C-2E87FF5EF6F4}" destId="{E55B0FDF-AC1E-44EF-BDE5-CBCDAA32C09D}" srcOrd="3" destOrd="0" presId="urn:microsoft.com/office/officeart/2018/2/layout/IconVerticalSolidList"/>
    <dgm:cxn modelId="{1A025405-F27A-478D-9EE9-0ECE63331867}" type="presParOf" srcId="{996A5A7C-19EA-4AFE-BB0C-F9DC16C89E40}" destId="{87971801-ED5A-4526-B2A6-9BECF2B1E8DB}" srcOrd="3" destOrd="0" presId="urn:microsoft.com/office/officeart/2018/2/layout/IconVerticalSolidList"/>
    <dgm:cxn modelId="{87C896B3-0000-496E-A90C-9F9F233C1E3B}" type="presParOf" srcId="{996A5A7C-19EA-4AFE-BB0C-F9DC16C89E40}" destId="{1E066058-EC89-4BA4-A530-03F9A5E4A5C0}" srcOrd="4" destOrd="0" presId="urn:microsoft.com/office/officeart/2018/2/layout/IconVerticalSolidList"/>
    <dgm:cxn modelId="{EB4B732A-2E6F-48F0-9294-2A98065D4AA7}" type="presParOf" srcId="{1E066058-EC89-4BA4-A530-03F9A5E4A5C0}" destId="{3F1203EE-F98B-4A77-AE92-5A6109F22245}" srcOrd="0" destOrd="0" presId="urn:microsoft.com/office/officeart/2018/2/layout/IconVerticalSolidList"/>
    <dgm:cxn modelId="{123E5522-77B4-4185-99EC-15C06A130837}" type="presParOf" srcId="{1E066058-EC89-4BA4-A530-03F9A5E4A5C0}" destId="{B9BA4A58-CD02-46A1-86B0-81521B359E22}" srcOrd="1" destOrd="0" presId="urn:microsoft.com/office/officeart/2018/2/layout/IconVerticalSolidList"/>
    <dgm:cxn modelId="{39FB625C-15EC-4466-8489-C667A65DF1F2}" type="presParOf" srcId="{1E066058-EC89-4BA4-A530-03F9A5E4A5C0}" destId="{B0B515D1-B9C1-4C9D-9BC7-811E4E25A5CD}" srcOrd="2" destOrd="0" presId="urn:microsoft.com/office/officeart/2018/2/layout/IconVerticalSolidList"/>
    <dgm:cxn modelId="{FE64480E-BBA5-4B0D-9351-173EB152DFD4}" type="presParOf" srcId="{1E066058-EC89-4BA4-A530-03F9A5E4A5C0}" destId="{3876EBFA-4F83-4930-B92E-8AD0A209D6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73FBE6-7AD5-294B-ACD4-46DACB09A53A}">
      <dsp:nvSpPr>
        <dsp:cNvPr id="0" name=""/>
        <dsp:cNvSpPr/>
      </dsp:nvSpPr>
      <dsp:spPr>
        <a:xfrm>
          <a:off x="0" y="0"/>
          <a:ext cx="7306865" cy="1164431"/>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Dataset creation notebook walkthrough.</a:t>
          </a:r>
        </a:p>
      </dsp:txBody>
      <dsp:txXfrm>
        <a:off x="34105" y="34105"/>
        <a:ext cx="6050353" cy="1096221"/>
      </dsp:txXfrm>
    </dsp:sp>
    <dsp:sp modelId="{5CE13D2A-46F9-3141-AB80-4F9F02BEA360}">
      <dsp:nvSpPr>
        <dsp:cNvPr id="0" name=""/>
        <dsp:cNvSpPr/>
      </dsp:nvSpPr>
      <dsp:spPr>
        <a:xfrm>
          <a:off x="644723" y="1358502"/>
          <a:ext cx="7306865" cy="1164431"/>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Model training notebook walkthrough.</a:t>
          </a:r>
        </a:p>
      </dsp:txBody>
      <dsp:txXfrm>
        <a:off x="678828" y="1392607"/>
        <a:ext cx="5837051" cy="1096221"/>
      </dsp:txXfrm>
    </dsp:sp>
    <dsp:sp modelId="{84C73641-0B23-AF4F-BEA2-B03B7BFE21B2}">
      <dsp:nvSpPr>
        <dsp:cNvPr id="0" name=""/>
        <dsp:cNvSpPr/>
      </dsp:nvSpPr>
      <dsp:spPr>
        <a:xfrm>
          <a:off x="1289446" y="2717005"/>
          <a:ext cx="7306865" cy="1164431"/>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Client usage demonstration.</a:t>
          </a:r>
        </a:p>
      </dsp:txBody>
      <dsp:txXfrm>
        <a:off x="1323551" y="2751110"/>
        <a:ext cx="5837051" cy="1096221"/>
      </dsp:txXfrm>
    </dsp:sp>
    <dsp:sp modelId="{D99D01F2-6047-C54F-84DC-0AA1E6035584}">
      <dsp:nvSpPr>
        <dsp:cNvPr id="0" name=""/>
        <dsp:cNvSpPr/>
      </dsp:nvSpPr>
      <dsp:spPr>
        <a:xfrm>
          <a:off x="6549984" y="883026"/>
          <a:ext cx="756880" cy="756880"/>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720282" y="883026"/>
        <a:ext cx="416284" cy="569552"/>
      </dsp:txXfrm>
    </dsp:sp>
    <dsp:sp modelId="{2FEF647E-1288-204B-9696-2502E51A7932}">
      <dsp:nvSpPr>
        <dsp:cNvPr id="0" name=""/>
        <dsp:cNvSpPr/>
      </dsp:nvSpPr>
      <dsp:spPr>
        <a:xfrm>
          <a:off x="7194708" y="2233766"/>
          <a:ext cx="756880" cy="756880"/>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365006" y="2233766"/>
        <a:ext cx="416284" cy="5695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AC4BC-2C1E-4121-A587-ABEA816050B3}">
      <dsp:nvSpPr>
        <dsp:cNvPr id="0" name=""/>
        <dsp:cNvSpPr/>
      </dsp:nvSpPr>
      <dsp:spPr>
        <a:xfrm>
          <a:off x="0" y="607"/>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3A7B2F-16A6-4857-935B-49A1905298A5}">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446BAB-67A8-46C1-9E31-E7D47C3CB3EB}">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933450">
            <a:lnSpc>
              <a:spcPct val="90000"/>
            </a:lnSpc>
            <a:spcBef>
              <a:spcPct val="0"/>
            </a:spcBef>
            <a:spcAft>
              <a:spcPct val="35000"/>
            </a:spcAft>
            <a:buNone/>
          </a:pPr>
          <a:r>
            <a:rPr lang="en-US" sz="2100" kern="1200"/>
            <a:t>All documents covered in the project handover slides have been collected into a folder and delivered to the client</a:t>
          </a:r>
        </a:p>
      </dsp:txBody>
      <dsp:txXfrm>
        <a:off x="1642860" y="607"/>
        <a:ext cx="4985943" cy="1422390"/>
      </dsp:txXfrm>
    </dsp:sp>
    <dsp:sp modelId="{79F363DB-D027-4925-A321-B7EEF50A801C}">
      <dsp:nvSpPr>
        <dsp:cNvPr id="0" name=""/>
        <dsp:cNvSpPr/>
      </dsp:nvSpPr>
      <dsp:spPr>
        <a:xfrm>
          <a:off x="0" y="1778595"/>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46062C-9E24-4DFA-86EC-157033FD143E}">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5B0FDF-AC1E-44EF-BDE5-CBCDAA32C09D}">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933450">
            <a:lnSpc>
              <a:spcPct val="90000"/>
            </a:lnSpc>
            <a:spcBef>
              <a:spcPct val="0"/>
            </a:spcBef>
            <a:spcAft>
              <a:spcPct val="35000"/>
            </a:spcAft>
            <a:buNone/>
          </a:pPr>
          <a:r>
            <a:rPr lang="en-US" sz="2100" kern="1200"/>
            <a:t>The client has the contact details for the team if any questions or issues arise.</a:t>
          </a:r>
        </a:p>
      </dsp:txBody>
      <dsp:txXfrm>
        <a:off x="1642860" y="1778595"/>
        <a:ext cx="4985943" cy="1422390"/>
      </dsp:txXfrm>
    </dsp:sp>
    <dsp:sp modelId="{3F1203EE-F98B-4A77-AE92-5A6109F22245}">
      <dsp:nvSpPr>
        <dsp:cNvPr id="0" name=""/>
        <dsp:cNvSpPr/>
      </dsp:nvSpPr>
      <dsp:spPr>
        <a:xfrm>
          <a:off x="0" y="3556583"/>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A4A58-CD02-46A1-86B0-81521B359E22}">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76EBFA-4F83-4930-B92E-8AD0A209D601}">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933450">
            <a:lnSpc>
              <a:spcPct val="90000"/>
            </a:lnSpc>
            <a:spcBef>
              <a:spcPct val="0"/>
            </a:spcBef>
            <a:spcAft>
              <a:spcPct val="35000"/>
            </a:spcAft>
            <a:buNone/>
          </a:pPr>
          <a:r>
            <a:rPr lang="en-US" sz="2100" kern="1200"/>
            <a:t>Submission of the final report and presentation will be completed after this recording.</a:t>
          </a:r>
        </a:p>
      </dsp:txBody>
      <dsp:txXfrm>
        <a:off x="1642860" y="3556583"/>
        <a:ext cx="4985943" cy="142239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672CA-0F00-8342-AB21-FD4F0849655A}" type="datetimeFigureOut">
              <a:rPr lang="en-US" smtClean="0"/>
              <a:t>5/21/2025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02813-40D5-1145-8C55-9A3489232B4B}" type="slidenum">
              <a:rPr lang="en-US" smtClean="0"/>
              <a:t>‹#›</a:t>
            </a:fld>
            <a:endParaRPr lang="en-US"/>
          </a:p>
        </p:txBody>
      </p:sp>
    </p:spTree>
    <p:extLst>
      <p:ext uri="{BB962C8B-B14F-4D97-AF65-F5344CB8AC3E}">
        <p14:creationId xmlns:p14="http://schemas.microsoft.com/office/powerpoint/2010/main" val="846405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A02813-40D5-1145-8C55-9A3489232B4B}" type="slidenum">
              <a:rPr lang="en-US" smtClean="0"/>
              <a:t>1</a:t>
            </a:fld>
            <a:endParaRPr lang="en-US"/>
          </a:p>
        </p:txBody>
      </p:sp>
    </p:spTree>
    <p:extLst>
      <p:ext uri="{BB962C8B-B14F-4D97-AF65-F5344CB8AC3E}">
        <p14:creationId xmlns:p14="http://schemas.microsoft.com/office/powerpoint/2010/main" val="4175146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D1D1EADE-8E88-4C7C-8AC5-FB148DE4940E}" type="datetime1">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35569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31BA835-12AC-4E8F-955A-EA3F4DE2791F}" type="datetime1">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731848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31BA835-12AC-4E8F-955A-EA3F4DE2791F}" type="datetime1">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6018089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31BA835-12AC-4E8F-955A-EA3F4DE2791F}" type="datetime1">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276681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31BA835-12AC-4E8F-955A-EA3F4DE2791F}" type="datetime1">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1927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31BA835-12AC-4E8F-955A-EA3F4DE2791F}" type="datetime1">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352123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C3C8B9C-477D-492A-96AD-1FC2CC997A73}" type="datetime1">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81530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2D3AED5-E26D-4E29-B1B3-7847B6779594}" type="datetime1">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92122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57B6794-849E-4626-908B-D15793550EFB}" type="datetime1">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699868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3DB64E7-5594-42A3-ADBF-E95A7ACEAD64}" type="datetime1">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0870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18462B0B-D248-4FFB-8695-AD7FA4B1284A}" type="datetime1">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41259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D0378EFB-9159-4510-B73F-4F0409ADE937}" type="datetime1">
              <a:rPr lang="en-US" smtClean="0"/>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2422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9BC9412-2452-4BED-A324-9D8C115361AD}" type="datetime1">
              <a:rPr lang="en-US" smtClean="0"/>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7450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18F62-D251-40E8-A23C-F4CFE9FEAB41}" type="datetime1">
              <a:rPr lang="en-US" smtClean="0"/>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5272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4F76144-149E-4874-93A5-554A0357CF82}" type="datetime1">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70490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0BA65D8-0540-4835-AE5C-25D29DBA01BE}" type="datetime1">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12615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1BA835-12AC-4E8F-955A-EA3F4DE2791F}" type="datetime1">
              <a:rPr lang="en-US" smtClean="0"/>
              <a:t>5/21/2025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7E7843D-FF13-4365-9478-9625B70A2705}" type="slidenum">
              <a:rPr lang="en-US" smtClean="0"/>
              <a:t>‹#›</a:t>
            </a:fld>
            <a:endParaRPr lang="en-US"/>
          </a:p>
        </p:txBody>
      </p:sp>
    </p:spTree>
    <p:extLst>
      <p:ext uri="{BB962C8B-B14F-4D97-AF65-F5344CB8AC3E}">
        <p14:creationId xmlns:p14="http://schemas.microsoft.com/office/powerpoint/2010/main" val="410045559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An abstract genetic concept">
            <a:extLst>
              <a:ext uri="{FF2B5EF4-FFF2-40B4-BE49-F238E27FC236}">
                <a16:creationId xmlns:a16="http://schemas.microsoft.com/office/drawing/2014/main" id="{A94885B0-6C19-5822-43AD-CEAB2416F92A}"/>
              </a:ext>
            </a:extLst>
          </p:cNvPr>
          <p:cNvPicPr>
            <a:picLocks noChangeAspect="1"/>
          </p:cNvPicPr>
          <p:nvPr/>
        </p:nvPicPr>
        <p:blipFill>
          <a:blip r:embed="rId3">
            <a:duotone>
              <a:schemeClr val="accent1">
                <a:shade val="45000"/>
                <a:satMod val="135000"/>
              </a:schemeClr>
              <a:prstClr val="white"/>
            </a:duotone>
          </a:blip>
          <a:srcRect l="9091" t="27795" b="21068"/>
          <a:stretch/>
        </p:blipFill>
        <p:spPr>
          <a:xfrm>
            <a:off x="1" y="10"/>
            <a:ext cx="12191999" cy="6857990"/>
          </a:xfrm>
          <a:prstGeom prst="rect">
            <a:avLst/>
          </a:prstGeom>
        </p:spPr>
      </p:pic>
      <p:sp>
        <p:nvSpPr>
          <p:cNvPr id="24" name="Isosceles Triangle 23">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Parallelogram 25">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Isosceles Triangle 35">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C8321EE-FE5F-7CDA-C81A-88BE7BDB7484}"/>
              </a:ext>
            </a:extLst>
          </p:cNvPr>
          <p:cNvSpPr>
            <a:spLocks noGrp="1"/>
          </p:cNvSpPr>
          <p:nvPr>
            <p:ph type="ctrTitle"/>
          </p:nvPr>
        </p:nvSpPr>
        <p:spPr>
          <a:xfrm>
            <a:off x="4791450" y="1678665"/>
            <a:ext cx="4482553" cy="2369131"/>
          </a:xfrm>
        </p:spPr>
        <p:txBody>
          <a:bodyPr>
            <a:normAutofit/>
          </a:bodyPr>
          <a:lstStyle/>
          <a:p>
            <a:pPr>
              <a:lnSpc>
                <a:spcPct val="90000"/>
              </a:lnSpc>
              <a:spcAft>
                <a:spcPts val="800"/>
              </a:spcAft>
            </a:pPr>
            <a:r>
              <a:rPr lang="en-AU" sz="3400" b="1" kern="100">
                <a:effectLst/>
                <a:latin typeface="Arial" panose="020B0604020202020204" pitchFamily="34" charset="0"/>
                <a:ea typeface="Arial" panose="020B0604020202020204" pitchFamily="34" charset="0"/>
                <a:cs typeface="Arial" panose="020B0604020202020204" pitchFamily="34" charset="0"/>
              </a:rPr>
              <a:t>Machine Learning Applications for Predicting Molecular Structures</a:t>
            </a:r>
            <a:endParaRPr lang="en-AU" sz="3400" kern="100">
              <a:effectLst/>
              <a:latin typeface="Aptos" panose="020B0004020202020204" pitchFamily="34" charset="0"/>
              <a:ea typeface="Aptos" panose="020B00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72EE9BAA-C035-7DB5-055C-C1E85FCCE652}"/>
              </a:ext>
            </a:extLst>
          </p:cNvPr>
          <p:cNvSpPr>
            <a:spLocks noGrp="1"/>
          </p:cNvSpPr>
          <p:nvPr>
            <p:ph type="subTitle" idx="1"/>
          </p:nvPr>
        </p:nvSpPr>
        <p:spPr>
          <a:xfrm>
            <a:off x="4788276" y="4050832"/>
            <a:ext cx="4485725" cy="1096899"/>
          </a:xfrm>
        </p:spPr>
        <p:txBody>
          <a:bodyPr>
            <a:normAutofit/>
          </a:bodyPr>
          <a:lstStyle/>
          <a:p>
            <a:r>
              <a:rPr lang="en-US"/>
              <a:t>COSC320 – Group B</a:t>
            </a:r>
          </a:p>
        </p:txBody>
      </p:sp>
      <p:sp>
        <p:nvSpPr>
          <p:cNvPr id="38"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Isosceles Triangle 43">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8210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0ED7D-2995-B3E6-6DD0-2B81307A19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2451BF-2CD3-5BAB-2338-30BD8E3CAB46}"/>
              </a:ext>
            </a:extLst>
          </p:cNvPr>
          <p:cNvSpPr>
            <a:spLocks noGrp="1"/>
          </p:cNvSpPr>
          <p:nvPr>
            <p:ph type="title"/>
          </p:nvPr>
        </p:nvSpPr>
        <p:spPr/>
        <p:txBody>
          <a:bodyPr/>
          <a:lstStyle/>
          <a:p>
            <a:r>
              <a:rPr lang="en-US"/>
              <a:t>Jupyter Notebook 2 – Model Training</a:t>
            </a:r>
          </a:p>
        </p:txBody>
      </p:sp>
      <p:sp>
        <p:nvSpPr>
          <p:cNvPr id="3" name="Content Placeholder 2">
            <a:extLst>
              <a:ext uri="{FF2B5EF4-FFF2-40B4-BE49-F238E27FC236}">
                <a16:creationId xmlns:a16="http://schemas.microsoft.com/office/drawing/2014/main" id="{E5636472-9F38-CE24-712D-47CAF378451F}"/>
              </a:ext>
            </a:extLst>
          </p:cNvPr>
          <p:cNvSpPr>
            <a:spLocks noGrp="1"/>
          </p:cNvSpPr>
          <p:nvPr>
            <p:ph idx="1"/>
          </p:nvPr>
        </p:nvSpPr>
        <p:spPr>
          <a:xfrm>
            <a:off x="677334" y="1488613"/>
            <a:ext cx="6017380" cy="4993830"/>
          </a:xfrm>
        </p:spPr>
        <p:txBody>
          <a:bodyPr>
            <a:normAutofit/>
          </a:bodyPr>
          <a:lstStyle/>
          <a:p>
            <a:r>
              <a:rPr lang="en-AU" kern="100" dirty="0">
                <a:solidFill>
                  <a:srgbClr val="000000"/>
                </a:solidFill>
                <a:latin typeface="Arial" panose="020B0604020202020204" pitchFamily="34" charset="0"/>
                <a:ea typeface="Arial" panose="020B0604020202020204" pitchFamily="34" charset="0"/>
                <a:cs typeface="Arial" panose="020B0604020202020204" pitchFamily="34" charset="0"/>
              </a:rPr>
              <a:t>xyz_training_model.ipynb</a:t>
            </a:r>
          </a:p>
          <a:p>
            <a:r>
              <a:rPr lang="en-AU" kern="100" dirty="0">
                <a:solidFill>
                  <a:srgbClr val="000000"/>
                </a:solidFill>
                <a:latin typeface="Arial" panose="020B0604020202020204" pitchFamily="34" charset="0"/>
                <a:ea typeface="Aptos" panose="020B0004020202020204" pitchFamily="34" charset="0"/>
                <a:cs typeface="Arial" panose="020B0604020202020204" pitchFamily="34" charset="0"/>
              </a:rPr>
              <a:t>Takes as input, the datasets from the previous notebook.</a:t>
            </a:r>
          </a:p>
          <a:p>
            <a:r>
              <a:rPr lang="en-AU" kern="100" dirty="0">
                <a:solidFill>
                  <a:srgbClr val="000000"/>
                </a:solidFill>
                <a:latin typeface="Arial" panose="020B0604020202020204" pitchFamily="34" charset="0"/>
                <a:ea typeface="Aptos" panose="020B0004020202020204" pitchFamily="34" charset="0"/>
                <a:cs typeface="Arial" panose="020B0604020202020204" pitchFamily="34" charset="0"/>
              </a:rPr>
              <a:t>Splits the training dataset into 80% for training and 20% for validation.</a:t>
            </a:r>
          </a:p>
          <a:p>
            <a:r>
              <a:rPr lang="en-AU" kern="100" dirty="0">
                <a:solidFill>
                  <a:srgbClr val="000000"/>
                </a:solidFill>
                <a:latin typeface="Arial" panose="020B0604020202020204" pitchFamily="34" charset="0"/>
                <a:ea typeface="Aptos" panose="020B0004020202020204" pitchFamily="34" charset="0"/>
                <a:cs typeface="Arial" panose="020B0604020202020204" pitchFamily="34" charset="0"/>
              </a:rPr>
              <a:t>Declares callbacks for training.</a:t>
            </a:r>
          </a:p>
          <a:p>
            <a:pPr lvl="1"/>
            <a:r>
              <a:rPr lang="en-AU" sz="1800" kern="100" dirty="0">
                <a:solidFill>
                  <a:srgbClr val="000000"/>
                </a:solidFill>
                <a:latin typeface="Arial" panose="020B0604020202020204" pitchFamily="34" charset="0"/>
                <a:ea typeface="Aptos" panose="020B0004020202020204" pitchFamily="34" charset="0"/>
                <a:cs typeface="Arial" panose="020B0604020202020204" pitchFamily="34" charset="0"/>
              </a:rPr>
              <a:t>Early Stopping.</a:t>
            </a:r>
          </a:p>
          <a:p>
            <a:pPr lvl="1"/>
            <a:r>
              <a:rPr lang="en-AU" sz="1800" kern="100" dirty="0">
                <a:solidFill>
                  <a:srgbClr val="000000"/>
                </a:solidFill>
                <a:latin typeface="Arial" panose="020B0604020202020204" pitchFamily="34" charset="0"/>
                <a:ea typeface="Aptos" panose="020B0004020202020204" pitchFamily="34" charset="0"/>
                <a:cs typeface="Arial" panose="020B0604020202020204" pitchFamily="34" charset="0"/>
              </a:rPr>
              <a:t>Model Checkpoint.</a:t>
            </a:r>
          </a:p>
          <a:p>
            <a:r>
              <a:rPr lang="en-AU" kern="100" dirty="0">
                <a:solidFill>
                  <a:srgbClr val="000000"/>
                </a:solidFill>
                <a:latin typeface="Arial" panose="020B0604020202020204" pitchFamily="34" charset="0"/>
                <a:ea typeface="Aptos" panose="020B0004020202020204" pitchFamily="34" charset="0"/>
                <a:cs typeface="Arial" panose="020B0604020202020204" pitchFamily="34" charset="0"/>
              </a:rPr>
              <a:t>Builds the model layers.</a:t>
            </a:r>
          </a:p>
          <a:p>
            <a:r>
              <a:rPr lang="en-AU" kern="100" dirty="0">
                <a:solidFill>
                  <a:srgbClr val="000000"/>
                </a:solidFill>
                <a:latin typeface="Arial" panose="020B0604020202020204" pitchFamily="34" charset="0"/>
                <a:ea typeface="Aptos" panose="020B0004020202020204" pitchFamily="34" charset="0"/>
                <a:cs typeface="Arial" panose="020B0604020202020204" pitchFamily="34" charset="0"/>
              </a:rPr>
              <a:t>Compiles the model</a:t>
            </a:r>
          </a:p>
          <a:p>
            <a:pPr lvl="1"/>
            <a:r>
              <a:rPr lang="en-AU" sz="1800" kern="100" dirty="0">
                <a:solidFill>
                  <a:srgbClr val="000000"/>
                </a:solidFill>
                <a:latin typeface="Arial" panose="020B0604020202020204" pitchFamily="34" charset="0"/>
                <a:ea typeface="Aptos" panose="020B0004020202020204" pitchFamily="34" charset="0"/>
                <a:cs typeface="Arial" panose="020B0604020202020204" pitchFamily="34" charset="0"/>
              </a:rPr>
              <a:t>Loss – </a:t>
            </a:r>
            <a:r>
              <a:rPr lang="en-AU" sz="1800" kern="100" dirty="0" err="1">
                <a:solidFill>
                  <a:srgbClr val="000000"/>
                </a:solidFill>
                <a:latin typeface="Arial" panose="020B0604020202020204" pitchFamily="34" charset="0"/>
                <a:ea typeface="Aptos" panose="020B0004020202020204" pitchFamily="34" charset="0"/>
                <a:cs typeface="Arial" panose="020B0604020202020204" pitchFamily="34" charset="0"/>
              </a:rPr>
              <a:t>BinaryFocalCrossentropy</a:t>
            </a:r>
            <a:endParaRPr lang="en-AU" sz="1800" kern="100" dirty="0">
              <a:solidFill>
                <a:srgbClr val="000000"/>
              </a:solidFill>
              <a:latin typeface="Arial" panose="020B0604020202020204" pitchFamily="34" charset="0"/>
              <a:ea typeface="Aptos" panose="020B0004020202020204" pitchFamily="34" charset="0"/>
              <a:cs typeface="Arial" panose="020B0604020202020204" pitchFamily="34" charset="0"/>
            </a:endParaRPr>
          </a:p>
          <a:p>
            <a:pPr lvl="1"/>
            <a:r>
              <a:rPr lang="en-AU" sz="1800" kern="100" dirty="0">
                <a:solidFill>
                  <a:srgbClr val="000000"/>
                </a:solidFill>
                <a:latin typeface="Arial" panose="020B0604020202020204" pitchFamily="34" charset="0"/>
                <a:ea typeface="Aptos" panose="020B0004020202020204" pitchFamily="34" charset="0"/>
                <a:cs typeface="Arial" panose="020B0604020202020204" pitchFamily="34" charset="0"/>
              </a:rPr>
              <a:t>Metrics - Accuracy</a:t>
            </a:r>
          </a:p>
          <a:p>
            <a:r>
              <a:rPr lang="en-AU" kern="100" dirty="0">
                <a:solidFill>
                  <a:srgbClr val="000000"/>
                </a:solidFill>
                <a:latin typeface="Arial" panose="020B0604020202020204" pitchFamily="34" charset="0"/>
                <a:ea typeface="Aptos" panose="020B0004020202020204" pitchFamily="34" charset="0"/>
                <a:cs typeface="Arial" panose="020B0604020202020204" pitchFamily="34" charset="0"/>
              </a:rPr>
              <a:t>Evaluates performance.</a:t>
            </a:r>
          </a:p>
          <a:p>
            <a:endParaRPr lang="en-AU" sz="2000" kern="100" dirty="0">
              <a:latin typeface="Aptos" panose="020B0004020202020204" pitchFamily="34" charset="0"/>
              <a:ea typeface="Aptos" panose="020B00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04AAB58-0A7D-2F15-EC74-413337A627D7}"/>
              </a:ext>
            </a:extLst>
          </p:cNvPr>
          <p:cNvPicPr>
            <a:picLocks noChangeAspect="1"/>
          </p:cNvPicPr>
          <p:nvPr/>
        </p:nvPicPr>
        <p:blipFill>
          <a:blip r:embed="rId2"/>
          <a:stretch>
            <a:fillRect/>
          </a:stretch>
        </p:blipFill>
        <p:spPr>
          <a:xfrm>
            <a:off x="6694714" y="1821643"/>
            <a:ext cx="5092035" cy="4327769"/>
          </a:xfrm>
          <a:prstGeom prst="rect">
            <a:avLst/>
          </a:prstGeom>
        </p:spPr>
      </p:pic>
      <p:cxnSp>
        <p:nvCxnSpPr>
          <p:cNvPr id="6" name="Curved Connector 5">
            <a:extLst>
              <a:ext uri="{FF2B5EF4-FFF2-40B4-BE49-F238E27FC236}">
                <a16:creationId xmlns:a16="http://schemas.microsoft.com/office/drawing/2014/main" id="{FA26E353-B197-2994-F77A-711AC1AC19A4}"/>
              </a:ext>
            </a:extLst>
          </p:cNvPr>
          <p:cNvCxnSpPr>
            <a:cxnSpLocks/>
          </p:cNvCxnSpPr>
          <p:nvPr/>
        </p:nvCxnSpPr>
        <p:spPr>
          <a:xfrm flipV="1">
            <a:off x="3614738" y="3586163"/>
            <a:ext cx="3079976" cy="107156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692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3406A-C376-B009-CF89-9E25DECD96CA}"/>
              </a:ext>
            </a:extLst>
          </p:cNvPr>
          <p:cNvSpPr>
            <a:spLocks noGrp="1"/>
          </p:cNvSpPr>
          <p:nvPr>
            <p:ph type="title"/>
          </p:nvPr>
        </p:nvSpPr>
        <p:spPr>
          <a:xfrm>
            <a:off x="677334" y="609600"/>
            <a:ext cx="8596668" cy="1320800"/>
          </a:xfrm>
        </p:spPr>
        <p:txBody>
          <a:bodyPr>
            <a:normAutofit/>
          </a:bodyPr>
          <a:lstStyle/>
          <a:p>
            <a:r>
              <a:rPr lang="en-US"/>
              <a:t>Project Demonstration</a:t>
            </a:r>
          </a:p>
        </p:txBody>
      </p:sp>
      <p:graphicFrame>
        <p:nvGraphicFramePr>
          <p:cNvPr id="33" name="Content Placeholder 2">
            <a:extLst>
              <a:ext uri="{FF2B5EF4-FFF2-40B4-BE49-F238E27FC236}">
                <a16:creationId xmlns:a16="http://schemas.microsoft.com/office/drawing/2014/main" id="{D3FD8F9A-9463-7222-5E66-EDC0D0735EC1}"/>
              </a:ext>
            </a:extLst>
          </p:cNvPr>
          <p:cNvGraphicFramePr>
            <a:graphicFrameLocks noGrp="1"/>
          </p:cNvGraphicFramePr>
          <p:nvPr>
            <p:ph idx="1"/>
            <p:extLst>
              <p:ext uri="{D42A27DB-BD31-4B8C-83A1-F6EECF244321}">
                <p14:modId xmlns:p14="http://schemas.microsoft.com/office/powerpoint/2010/main" val="47164205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4691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46AC-A015-BEE6-6B63-F5AFF3184999}"/>
              </a:ext>
            </a:extLst>
          </p:cNvPr>
          <p:cNvSpPr>
            <a:spLocks noGrp="1"/>
          </p:cNvSpPr>
          <p:nvPr>
            <p:ph type="title"/>
          </p:nvPr>
        </p:nvSpPr>
        <p:spPr/>
        <p:txBody>
          <a:bodyPr/>
          <a:lstStyle/>
          <a:p>
            <a:r>
              <a:rPr lang="en-US"/>
              <a:t>Project Usage Flow Chart</a:t>
            </a:r>
          </a:p>
        </p:txBody>
      </p:sp>
      <p:pic>
        <p:nvPicPr>
          <p:cNvPr id="4" name="Picture 3">
            <a:extLst>
              <a:ext uri="{FF2B5EF4-FFF2-40B4-BE49-F238E27FC236}">
                <a16:creationId xmlns:a16="http://schemas.microsoft.com/office/drawing/2014/main" id="{CB0813EE-E17C-4DE5-7DC1-A9B2BF7BC001}"/>
              </a:ext>
            </a:extLst>
          </p:cNvPr>
          <p:cNvPicPr>
            <a:picLocks noChangeAspect="1"/>
          </p:cNvPicPr>
          <p:nvPr/>
        </p:nvPicPr>
        <p:blipFill>
          <a:blip r:embed="rId2"/>
          <a:srcRect/>
          <a:stretch/>
        </p:blipFill>
        <p:spPr>
          <a:xfrm>
            <a:off x="1273771" y="1511407"/>
            <a:ext cx="7403792" cy="5197505"/>
          </a:xfrm>
          <a:prstGeom prst="rect">
            <a:avLst/>
          </a:prstGeom>
        </p:spPr>
      </p:pic>
    </p:spTree>
    <p:extLst>
      <p:ext uri="{BB962C8B-B14F-4D97-AF65-F5344CB8AC3E}">
        <p14:creationId xmlns:p14="http://schemas.microsoft.com/office/powerpoint/2010/main" val="3651753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D8F73D3-CE4B-1F5D-D0C5-3AC1DF840E4D}"/>
              </a:ext>
            </a:extLst>
          </p:cNvPr>
          <p:cNvSpPr>
            <a:spLocks noGrp="1"/>
          </p:cNvSpPr>
          <p:nvPr>
            <p:ph type="title"/>
          </p:nvPr>
        </p:nvSpPr>
        <p:spPr>
          <a:xfrm>
            <a:off x="677334" y="609600"/>
            <a:ext cx="8596668" cy="1320800"/>
          </a:xfrm>
        </p:spPr>
        <p:txBody>
          <a:bodyPr/>
          <a:lstStyle/>
          <a:p>
            <a:r>
              <a:rPr lang="en-US"/>
              <a:t>Project Handover</a:t>
            </a:r>
          </a:p>
        </p:txBody>
      </p:sp>
      <p:graphicFrame>
        <p:nvGraphicFramePr>
          <p:cNvPr id="3" name="Table 2">
            <a:extLst>
              <a:ext uri="{FF2B5EF4-FFF2-40B4-BE49-F238E27FC236}">
                <a16:creationId xmlns:a16="http://schemas.microsoft.com/office/drawing/2014/main" id="{D0A3D492-71DD-F13A-BD62-5F8CBA88B4A5}"/>
              </a:ext>
            </a:extLst>
          </p:cNvPr>
          <p:cNvGraphicFramePr>
            <a:graphicFrameLocks noGrp="1"/>
          </p:cNvGraphicFramePr>
          <p:nvPr>
            <p:extLst>
              <p:ext uri="{D42A27DB-BD31-4B8C-83A1-F6EECF244321}">
                <p14:modId xmlns:p14="http://schemas.microsoft.com/office/powerpoint/2010/main" val="3411677039"/>
              </p:ext>
            </p:extLst>
          </p:nvPr>
        </p:nvGraphicFramePr>
        <p:xfrm>
          <a:off x="877305" y="6248400"/>
          <a:ext cx="5725160" cy="396494"/>
        </p:xfrm>
        <a:graphic>
          <a:graphicData uri="http://schemas.openxmlformats.org/drawingml/2006/table">
            <a:tbl>
              <a:tblPr firstRow="1" firstCol="1" bandRow="1"/>
              <a:tblGrid>
                <a:gridCol w="1431290">
                  <a:extLst>
                    <a:ext uri="{9D8B030D-6E8A-4147-A177-3AD203B41FA5}">
                      <a16:colId xmlns:a16="http://schemas.microsoft.com/office/drawing/2014/main" val="3025702036"/>
                    </a:ext>
                  </a:extLst>
                </a:gridCol>
                <a:gridCol w="1431290">
                  <a:extLst>
                    <a:ext uri="{9D8B030D-6E8A-4147-A177-3AD203B41FA5}">
                      <a16:colId xmlns:a16="http://schemas.microsoft.com/office/drawing/2014/main" val="2801296978"/>
                    </a:ext>
                  </a:extLst>
                </a:gridCol>
                <a:gridCol w="1431290">
                  <a:extLst>
                    <a:ext uri="{9D8B030D-6E8A-4147-A177-3AD203B41FA5}">
                      <a16:colId xmlns:a16="http://schemas.microsoft.com/office/drawing/2014/main" val="2664199809"/>
                    </a:ext>
                  </a:extLst>
                </a:gridCol>
                <a:gridCol w="1431290">
                  <a:extLst>
                    <a:ext uri="{9D8B030D-6E8A-4147-A177-3AD203B41FA5}">
                      <a16:colId xmlns:a16="http://schemas.microsoft.com/office/drawing/2014/main" val="4045686363"/>
                    </a:ext>
                  </a:extLst>
                </a:gridCol>
              </a:tblGrid>
              <a:tr h="0">
                <a:tc>
                  <a:txBody>
                    <a:bodyPr/>
                    <a:lstStyle/>
                    <a:p>
                      <a:pPr>
                        <a:lnSpc>
                          <a:spcPct val="115000"/>
                        </a:lnSpc>
                        <a:spcAft>
                          <a:spcPts val="800"/>
                        </a:spcAft>
                        <a:buNone/>
                      </a:pPr>
                      <a:r>
                        <a:rPr lang="en-AU" sz="1200" b="1" kern="100">
                          <a:effectLst/>
                          <a:latin typeface="Arial" panose="020B0604020202020204" pitchFamily="34" charset="0"/>
                          <a:ea typeface="Aptos" panose="020B0004020202020204" pitchFamily="34" charset="0"/>
                          <a:cs typeface="Arial" panose="020B0604020202020204" pitchFamily="34" charset="0"/>
                        </a:rPr>
                        <a:t>Legend</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a:noFill/>
                    </a:lnL>
                    <a:lnR>
                      <a:noFill/>
                    </a:lnR>
                    <a:lnT>
                      <a:noFill/>
                    </a:lnT>
                    <a:lnB>
                      <a:noFill/>
                    </a:lnB>
                    <a:noFill/>
                  </a:tcPr>
                </a:tc>
                <a:tc>
                  <a:txBody>
                    <a:bodyPr/>
                    <a:lstStyle/>
                    <a:p>
                      <a:pPr>
                        <a:lnSpc>
                          <a:spcPct val="115000"/>
                        </a:lnSpc>
                        <a:spcAft>
                          <a:spcPts val="800"/>
                        </a:spcAft>
                        <a:buNone/>
                      </a:pPr>
                      <a:r>
                        <a:rPr lang="en-AU" sz="1200" kern="100">
                          <a:effectLst/>
                          <a:latin typeface="Arial" panose="020B0604020202020204" pitchFamily="34" charset="0"/>
                          <a:ea typeface="Aptos" panose="020B0004020202020204" pitchFamily="34" charset="0"/>
                          <a:cs typeface="Arial" panose="020B0604020202020204" pitchFamily="34" charset="0"/>
                        </a:rPr>
                        <a:t> </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a:noFill/>
                    </a:lnL>
                    <a:lnR>
                      <a:noFill/>
                    </a:lnR>
                    <a:lnT>
                      <a:noFill/>
                    </a:lnT>
                    <a:lnB>
                      <a:noFill/>
                    </a:lnB>
                    <a:noFill/>
                  </a:tcPr>
                </a:tc>
                <a:tc>
                  <a:txBody>
                    <a:bodyPr/>
                    <a:lstStyle/>
                    <a:p>
                      <a:pPr>
                        <a:lnSpc>
                          <a:spcPct val="115000"/>
                        </a:lnSpc>
                        <a:spcAft>
                          <a:spcPts val="800"/>
                        </a:spcAft>
                        <a:buNone/>
                      </a:pPr>
                      <a:r>
                        <a:rPr lang="en-AU" sz="1200" kern="100">
                          <a:effectLst/>
                          <a:latin typeface="Arial" panose="020B0604020202020204" pitchFamily="34" charset="0"/>
                          <a:ea typeface="Aptos" panose="020B0004020202020204" pitchFamily="34" charset="0"/>
                          <a:cs typeface="Arial" panose="020B0604020202020204" pitchFamily="34" charset="0"/>
                        </a:rPr>
                        <a:t> </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a:noFill/>
                    </a:lnL>
                    <a:lnR>
                      <a:noFill/>
                    </a:lnR>
                    <a:lnT>
                      <a:noFill/>
                    </a:lnT>
                    <a:lnB>
                      <a:noFill/>
                    </a:lnB>
                    <a:noFill/>
                  </a:tcPr>
                </a:tc>
                <a:tc>
                  <a:txBody>
                    <a:bodyPr/>
                    <a:lstStyle/>
                    <a:p>
                      <a:pPr>
                        <a:lnSpc>
                          <a:spcPct val="115000"/>
                        </a:lnSpc>
                        <a:spcAft>
                          <a:spcPts val="800"/>
                        </a:spcAft>
                        <a:buNone/>
                      </a:pPr>
                      <a:r>
                        <a:rPr lang="en-AU" sz="1200" kern="100">
                          <a:effectLst/>
                          <a:latin typeface="Arial" panose="020B0604020202020204" pitchFamily="34" charset="0"/>
                          <a:ea typeface="Aptos" panose="020B0004020202020204" pitchFamily="34" charset="0"/>
                          <a:cs typeface="Arial" panose="020B0604020202020204" pitchFamily="34" charset="0"/>
                        </a:rPr>
                        <a:t> </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a:noFill/>
                    </a:lnL>
                    <a:lnR>
                      <a:noFill/>
                    </a:lnR>
                    <a:lnT>
                      <a:noFill/>
                    </a:lnT>
                    <a:lnB>
                      <a:noFill/>
                    </a:lnB>
                    <a:noFill/>
                  </a:tcPr>
                </a:tc>
                <a:extLst>
                  <a:ext uri="{0D108BD9-81ED-4DB2-BD59-A6C34878D82A}">
                    <a16:rowId xmlns:a16="http://schemas.microsoft.com/office/drawing/2014/main" val="4028439235"/>
                  </a:ext>
                </a:extLst>
              </a:tr>
              <a:tr h="0">
                <a:tc>
                  <a:txBody>
                    <a:bodyPr/>
                    <a:lstStyle/>
                    <a:p>
                      <a:pPr>
                        <a:lnSpc>
                          <a:spcPct val="115000"/>
                        </a:lnSpc>
                        <a:spcAft>
                          <a:spcPts val="800"/>
                        </a:spcAft>
                        <a:buNone/>
                      </a:pPr>
                      <a:r>
                        <a:rPr lang="en-AU" sz="1200" kern="100">
                          <a:solidFill>
                            <a:srgbClr val="000000"/>
                          </a:solidFill>
                          <a:effectLst/>
                          <a:latin typeface="Arial" panose="020B0604020202020204" pitchFamily="34" charset="0"/>
                          <a:ea typeface="Aptos" panose="020B0004020202020204" pitchFamily="34" charset="0"/>
                          <a:cs typeface="Arial" panose="020B0604020202020204" pitchFamily="34" charset="0"/>
                        </a:rPr>
                        <a:t>Client predictions</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a:noFill/>
                    </a:lnL>
                    <a:lnR>
                      <a:noFill/>
                    </a:lnR>
                    <a:lnT>
                      <a:noFill/>
                    </a:lnT>
                    <a:lnB>
                      <a:noFill/>
                    </a:lnB>
                    <a:solidFill>
                      <a:srgbClr val="D9F2D0"/>
                    </a:solidFill>
                  </a:tcPr>
                </a:tc>
                <a:tc>
                  <a:txBody>
                    <a:bodyPr/>
                    <a:lstStyle/>
                    <a:p>
                      <a:pPr>
                        <a:lnSpc>
                          <a:spcPct val="115000"/>
                        </a:lnSpc>
                        <a:spcAft>
                          <a:spcPts val="800"/>
                        </a:spcAft>
                        <a:buNone/>
                      </a:pPr>
                      <a:r>
                        <a:rPr lang="en-AU" sz="1200" kern="100">
                          <a:solidFill>
                            <a:srgbClr val="000000"/>
                          </a:solidFill>
                          <a:effectLst/>
                          <a:latin typeface="Arial" panose="020B0604020202020204" pitchFamily="34" charset="0"/>
                          <a:ea typeface="Aptos" panose="020B0004020202020204" pitchFamily="34" charset="0"/>
                          <a:cs typeface="Arial" panose="020B0604020202020204" pitchFamily="34" charset="0"/>
                        </a:rPr>
                        <a:t>Optional use</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a:noFill/>
                    </a:lnL>
                    <a:lnR>
                      <a:noFill/>
                    </a:lnR>
                    <a:lnT>
                      <a:noFill/>
                    </a:lnT>
                    <a:lnB>
                      <a:noFill/>
                    </a:lnB>
                    <a:solidFill>
                      <a:srgbClr val="CAEDFB"/>
                    </a:solidFill>
                  </a:tcPr>
                </a:tc>
                <a:tc>
                  <a:txBody>
                    <a:bodyPr/>
                    <a:lstStyle/>
                    <a:p>
                      <a:pPr>
                        <a:lnSpc>
                          <a:spcPct val="115000"/>
                        </a:lnSpc>
                        <a:spcAft>
                          <a:spcPts val="800"/>
                        </a:spcAft>
                        <a:buNone/>
                      </a:pPr>
                      <a:r>
                        <a:rPr lang="en-AU" sz="1200" kern="100">
                          <a:solidFill>
                            <a:srgbClr val="000000"/>
                          </a:solidFill>
                          <a:effectLst/>
                          <a:latin typeface="Arial" panose="020B0604020202020204" pitchFamily="34" charset="0"/>
                          <a:ea typeface="Aptos" panose="020B0004020202020204" pitchFamily="34" charset="0"/>
                          <a:cs typeface="Arial" panose="020B0604020202020204" pitchFamily="34" charset="0"/>
                        </a:rPr>
                        <a:t>Developer use</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a:noFill/>
                    </a:lnL>
                    <a:lnR>
                      <a:noFill/>
                    </a:lnR>
                    <a:lnT>
                      <a:noFill/>
                    </a:lnT>
                    <a:lnB>
                      <a:noFill/>
                    </a:lnB>
                    <a:solidFill>
                      <a:srgbClr val="FAE2D5"/>
                    </a:solidFill>
                  </a:tcPr>
                </a:tc>
                <a:tc>
                  <a:txBody>
                    <a:bodyPr/>
                    <a:lstStyle/>
                    <a:p>
                      <a:pPr>
                        <a:lnSpc>
                          <a:spcPct val="115000"/>
                        </a:lnSpc>
                        <a:spcAft>
                          <a:spcPts val="800"/>
                        </a:spcAft>
                        <a:buNone/>
                      </a:pPr>
                      <a:r>
                        <a:rPr lang="en-AU" sz="1200" kern="100">
                          <a:solidFill>
                            <a:srgbClr val="000000"/>
                          </a:solidFill>
                          <a:effectLst/>
                          <a:latin typeface="Arial" panose="020B0604020202020204" pitchFamily="34" charset="0"/>
                          <a:ea typeface="Aptos" panose="020B0004020202020204" pitchFamily="34" charset="0"/>
                          <a:cs typeface="Arial" panose="020B0604020202020204" pitchFamily="34" charset="0"/>
                        </a:rPr>
                        <a:t>Project reports</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a:noFill/>
                    </a:lnL>
                    <a:lnR>
                      <a:noFill/>
                    </a:lnR>
                    <a:lnT>
                      <a:noFill/>
                    </a:lnT>
                    <a:lnB>
                      <a:noFill/>
                    </a:lnB>
                    <a:solidFill>
                      <a:srgbClr val="F2CEED"/>
                    </a:solidFill>
                  </a:tcPr>
                </a:tc>
                <a:extLst>
                  <a:ext uri="{0D108BD9-81ED-4DB2-BD59-A6C34878D82A}">
                    <a16:rowId xmlns:a16="http://schemas.microsoft.com/office/drawing/2014/main" val="3300956876"/>
                  </a:ext>
                </a:extLst>
              </a:tr>
            </a:tbl>
          </a:graphicData>
        </a:graphic>
      </p:graphicFrame>
      <p:graphicFrame>
        <p:nvGraphicFramePr>
          <p:cNvPr id="8" name="Table 7">
            <a:extLst>
              <a:ext uri="{FF2B5EF4-FFF2-40B4-BE49-F238E27FC236}">
                <a16:creationId xmlns:a16="http://schemas.microsoft.com/office/drawing/2014/main" id="{BDCC0036-67AA-286C-758A-12CE53FAA63A}"/>
              </a:ext>
            </a:extLst>
          </p:cNvPr>
          <p:cNvGraphicFramePr>
            <a:graphicFrameLocks noGrp="1"/>
          </p:cNvGraphicFramePr>
          <p:nvPr>
            <p:extLst>
              <p:ext uri="{D42A27DB-BD31-4B8C-83A1-F6EECF244321}">
                <p14:modId xmlns:p14="http://schemas.microsoft.com/office/powerpoint/2010/main" val="1382199043"/>
              </p:ext>
            </p:extLst>
          </p:nvPr>
        </p:nvGraphicFramePr>
        <p:xfrm>
          <a:off x="877305" y="1488283"/>
          <a:ext cx="8596668" cy="4512309"/>
        </p:xfrm>
        <a:graphic>
          <a:graphicData uri="http://schemas.openxmlformats.org/drawingml/2006/table">
            <a:tbl>
              <a:tblPr firstRow="1" firstCol="1" bandRow="1"/>
              <a:tblGrid>
                <a:gridCol w="2354390">
                  <a:extLst>
                    <a:ext uri="{9D8B030D-6E8A-4147-A177-3AD203B41FA5}">
                      <a16:colId xmlns:a16="http://schemas.microsoft.com/office/drawing/2014/main" val="390608899"/>
                    </a:ext>
                  </a:extLst>
                </a:gridCol>
                <a:gridCol w="6242278">
                  <a:extLst>
                    <a:ext uri="{9D8B030D-6E8A-4147-A177-3AD203B41FA5}">
                      <a16:colId xmlns:a16="http://schemas.microsoft.com/office/drawing/2014/main" val="913490249"/>
                    </a:ext>
                  </a:extLst>
                </a:gridCol>
              </a:tblGrid>
              <a:tr h="311620">
                <a:tc>
                  <a:txBody>
                    <a:bodyPr/>
                    <a:lstStyle/>
                    <a:p>
                      <a:pPr>
                        <a:lnSpc>
                          <a:spcPct val="150000"/>
                        </a:lnSpc>
                        <a:spcBef>
                          <a:spcPts val="400"/>
                        </a:spcBef>
                        <a:spcAft>
                          <a:spcPts val="400"/>
                        </a:spcAft>
                        <a:buNone/>
                      </a:pPr>
                      <a:r>
                        <a:rPr lang="en-AU" sz="1400" b="1" kern="100" dirty="0">
                          <a:solidFill>
                            <a:srgbClr val="FFFFFF"/>
                          </a:solidFill>
                          <a:effectLst/>
                          <a:latin typeface="Arial"/>
                          <a:ea typeface="Arial" panose="020B0604020202020204" pitchFamily="34" charset="0"/>
                          <a:cs typeface="Arial"/>
                        </a:rPr>
                        <a:t>Document Name</a:t>
                      </a:r>
                      <a:endParaRPr lang="en-AU" sz="1400" kern="100" dirty="0">
                        <a:effectLst/>
                        <a:latin typeface="Arial"/>
                        <a:ea typeface="Aptos" panose="020B0004020202020204" pitchFamily="34" charset="0"/>
                        <a:cs typeface="Arial"/>
                      </a:endParaRPr>
                    </a:p>
                  </a:txBody>
                  <a:tcPr marL="40029" marR="40029" marT="0" marB="0" anchor="ctr">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4EA72E"/>
                    </a:solidFill>
                  </a:tcPr>
                </a:tc>
                <a:tc>
                  <a:txBody>
                    <a:bodyPr/>
                    <a:lstStyle/>
                    <a:p>
                      <a:pPr>
                        <a:lnSpc>
                          <a:spcPct val="150000"/>
                        </a:lnSpc>
                        <a:spcBef>
                          <a:spcPts val="400"/>
                        </a:spcBef>
                        <a:spcAft>
                          <a:spcPts val="400"/>
                        </a:spcAft>
                        <a:buNone/>
                      </a:pPr>
                      <a:r>
                        <a:rPr lang="en-AU" sz="1400" b="1" kern="100" dirty="0">
                          <a:solidFill>
                            <a:srgbClr val="FFFFFF"/>
                          </a:solidFill>
                          <a:effectLst/>
                          <a:latin typeface="Arial"/>
                          <a:ea typeface="Arial" panose="020B0604020202020204" pitchFamily="34" charset="0"/>
                          <a:cs typeface="Arial"/>
                        </a:rPr>
                        <a:t>Purpose</a:t>
                      </a:r>
                      <a:endParaRPr lang="en-AU" sz="1400" kern="100" dirty="0">
                        <a:effectLst/>
                        <a:latin typeface="Arial"/>
                        <a:ea typeface="Aptos" panose="020B0004020202020204" pitchFamily="34" charset="0"/>
                        <a:cs typeface="Arial"/>
                      </a:endParaRPr>
                    </a:p>
                  </a:txBody>
                  <a:tcPr marL="40029" marR="40029" marT="0" marB="0" anchor="ctr">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4EA72E"/>
                    </a:solidFill>
                  </a:tcPr>
                </a:tc>
                <a:extLst>
                  <a:ext uri="{0D108BD9-81ED-4DB2-BD59-A6C34878D82A}">
                    <a16:rowId xmlns:a16="http://schemas.microsoft.com/office/drawing/2014/main" val="3646010810"/>
                  </a:ext>
                </a:extLst>
              </a:tr>
              <a:tr h="365342">
                <a:tc>
                  <a:txBody>
                    <a:bodyPr/>
                    <a:lstStyle/>
                    <a:p>
                      <a:pPr>
                        <a:lnSpc>
                          <a:spcPct val="150000"/>
                        </a:lnSpc>
                        <a:spcBef>
                          <a:spcPts val="400"/>
                        </a:spcBef>
                        <a:spcAft>
                          <a:spcPts val="400"/>
                        </a:spcAft>
                        <a:buNone/>
                      </a:pPr>
                      <a:r>
                        <a:rPr lang="en-AU" sz="1200" b="1" kern="100" dirty="0">
                          <a:solidFill>
                            <a:srgbClr val="000000"/>
                          </a:solidFill>
                          <a:effectLst/>
                          <a:latin typeface="Arial"/>
                          <a:ea typeface="Arial" panose="020B0604020202020204" pitchFamily="34" charset="0"/>
                          <a:cs typeface="Arial"/>
                        </a:rPr>
                        <a:t>Client Instructions</a:t>
                      </a:r>
                      <a:endParaRPr lang="en-AU" sz="1400" kern="100" dirty="0">
                        <a:effectLst/>
                        <a:latin typeface="Arial"/>
                        <a:ea typeface="Aptos" panose="020B0004020202020204" pitchFamily="34" charset="0"/>
                        <a:cs typeface="Arial"/>
                      </a:endParaRPr>
                    </a:p>
                  </a:txBody>
                  <a:tcPr marL="40029" marR="40029" marT="0" marB="0" anchor="ctr">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D9F2D0"/>
                    </a:solidFill>
                  </a:tcPr>
                </a:tc>
                <a:tc>
                  <a:txBody>
                    <a:bodyPr/>
                    <a:lstStyle/>
                    <a:p>
                      <a:pPr>
                        <a:lnSpc>
                          <a:spcPct val="150000"/>
                        </a:lnSpc>
                        <a:spcBef>
                          <a:spcPts val="400"/>
                        </a:spcBef>
                        <a:spcAft>
                          <a:spcPts val="400"/>
                        </a:spcAft>
                        <a:buNone/>
                      </a:pPr>
                      <a:r>
                        <a:rPr lang="en-AU" sz="1200" kern="100" dirty="0">
                          <a:effectLst/>
                          <a:latin typeface="Arial"/>
                          <a:ea typeface="Arial" panose="020B0604020202020204" pitchFamily="34" charset="0"/>
                          <a:cs typeface="Arial"/>
                        </a:rPr>
                        <a:t>A PDF with detailed instructions for using the project.</a:t>
                      </a:r>
                      <a:endParaRPr lang="en-AU" sz="1400" kern="100" dirty="0">
                        <a:effectLst/>
                        <a:latin typeface="Arial"/>
                        <a:ea typeface="Aptos" panose="020B0004020202020204" pitchFamily="34" charset="0"/>
                        <a:cs typeface="Arial"/>
                      </a:endParaRPr>
                    </a:p>
                  </a:txBody>
                  <a:tcPr marL="40029" marR="40029" marT="0" marB="0" anchor="ctr">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2633740079"/>
                  </a:ext>
                </a:extLst>
              </a:tr>
              <a:tr h="438410">
                <a:tc>
                  <a:txBody>
                    <a:bodyPr/>
                    <a:lstStyle/>
                    <a:p>
                      <a:pPr lvl="0">
                        <a:lnSpc>
                          <a:spcPct val="150000"/>
                        </a:lnSpc>
                        <a:spcBef>
                          <a:spcPts val="400"/>
                        </a:spcBef>
                        <a:spcAft>
                          <a:spcPts val="400"/>
                        </a:spcAft>
                        <a:buNone/>
                      </a:pPr>
                      <a:r>
                        <a:rPr lang="en-AU" sz="1200" b="1" kern="100" dirty="0">
                          <a:solidFill>
                            <a:srgbClr val="000000"/>
                          </a:solidFill>
                          <a:effectLst/>
                          <a:latin typeface="Arial"/>
                          <a:cs typeface="Arial"/>
                        </a:rPr>
                        <a:t>xyz_model.py</a:t>
                      </a:r>
                      <a:endParaRPr lang="en-AU" sz="1400" kern="100" dirty="0">
                        <a:effectLst/>
                        <a:latin typeface="Aptos"/>
                        <a:cs typeface="Arial"/>
                      </a:endParaRPr>
                    </a:p>
                  </a:txBody>
                  <a:tcPr marL="40029" marR="40029" marT="0" marB="0" anchor="ctr">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D9F2D0"/>
                    </a:solidFill>
                  </a:tcPr>
                </a:tc>
                <a:tc>
                  <a:txBody>
                    <a:bodyPr/>
                    <a:lstStyle/>
                    <a:p>
                      <a:pPr>
                        <a:lnSpc>
                          <a:spcPct val="150000"/>
                        </a:lnSpc>
                        <a:spcBef>
                          <a:spcPts val="400"/>
                        </a:spcBef>
                        <a:spcAft>
                          <a:spcPts val="400"/>
                        </a:spcAft>
                        <a:buNone/>
                      </a:pPr>
                      <a:r>
                        <a:rPr lang="en-AU" sz="1200" kern="100" dirty="0">
                          <a:effectLst/>
                          <a:latin typeface="Arial"/>
                          <a:ea typeface="Aptos" panose="020B0004020202020204" pitchFamily="34" charset="0"/>
                          <a:cs typeface="Arial"/>
                        </a:rPr>
                        <a:t>A </a:t>
                      </a:r>
                      <a:r>
                        <a:rPr lang="en-US" sz="1200" kern="100" dirty="0">
                          <a:effectLst/>
                          <a:latin typeface="Arial"/>
                          <a:ea typeface="Aptos" panose="020B0004020202020204" pitchFamily="34" charset="0"/>
                          <a:cs typeface="Arial"/>
                        </a:rPr>
                        <a:t>Python program to load the model and run predictions.</a:t>
                      </a:r>
                      <a:endParaRPr lang="en-AU" sz="1400" kern="100" dirty="0">
                        <a:effectLst/>
                        <a:latin typeface="Arial"/>
                        <a:ea typeface="Aptos" panose="020B0004020202020204" pitchFamily="34" charset="0"/>
                        <a:cs typeface="Arial"/>
                      </a:endParaRPr>
                    </a:p>
                  </a:txBody>
                  <a:tcPr marL="40029" marR="40029" marT="0" marB="0" anchor="ctr">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4027714967"/>
                  </a:ext>
                </a:extLst>
              </a:tr>
              <a:tr h="553232">
                <a:tc>
                  <a:txBody>
                    <a:bodyPr/>
                    <a:lstStyle/>
                    <a:p>
                      <a:pPr>
                        <a:lnSpc>
                          <a:spcPct val="150000"/>
                        </a:lnSpc>
                        <a:spcBef>
                          <a:spcPts val="400"/>
                        </a:spcBef>
                        <a:spcAft>
                          <a:spcPts val="400"/>
                        </a:spcAft>
                        <a:buNone/>
                      </a:pPr>
                      <a:r>
                        <a:rPr lang="en-AU" sz="1200" b="1" kern="100" dirty="0" err="1">
                          <a:solidFill>
                            <a:srgbClr val="000000"/>
                          </a:solidFill>
                          <a:effectLst/>
                          <a:latin typeface="Arial"/>
                          <a:ea typeface="Arial" panose="020B0604020202020204" pitchFamily="34" charset="0"/>
                          <a:cs typeface="Arial"/>
                        </a:rPr>
                        <a:t>xyz_model.keras</a:t>
                      </a:r>
                      <a:endParaRPr lang="en-AU" sz="1400" kern="100" dirty="0" err="1">
                        <a:effectLst/>
                        <a:latin typeface="Arial"/>
                        <a:ea typeface="Aptos" panose="020B0004020202020204" pitchFamily="34" charset="0"/>
                        <a:cs typeface="Arial"/>
                      </a:endParaRPr>
                    </a:p>
                  </a:txBody>
                  <a:tcPr marL="40029" marR="40029" marT="0" marB="0" anchor="ctr">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D9F2D0"/>
                    </a:solidFill>
                  </a:tcPr>
                </a:tc>
                <a:tc>
                  <a:txBody>
                    <a:bodyPr/>
                    <a:lstStyle/>
                    <a:p>
                      <a:pPr>
                        <a:lnSpc>
                          <a:spcPct val="150000"/>
                        </a:lnSpc>
                        <a:spcBef>
                          <a:spcPts val="400"/>
                        </a:spcBef>
                        <a:spcAft>
                          <a:spcPts val="400"/>
                        </a:spcAft>
                        <a:buNone/>
                      </a:pPr>
                      <a:r>
                        <a:rPr lang="en-AU" sz="1200" kern="100" dirty="0">
                          <a:effectLst/>
                          <a:latin typeface="Arial"/>
                          <a:ea typeface="Arial" panose="020B0604020202020204" pitchFamily="34" charset="0"/>
                          <a:cs typeface="Arial"/>
                        </a:rPr>
                        <a:t>The trained and saved deep learning model. This needs to be kept in the same folder as the xyz_model.py file.</a:t>
                      </a:r>
                      <a:endParaRPr lang="en-AU" sz="1400" kern="100" dirty="0">
                        <a:effectLst/>
                        <a:latin typeface="Arial"/>
                        <a:ea typeface="Aptos" panose="020B0004020202020204" pitchFamily="34" charset="0"/>
                        <a:cs typeface="Arial"/>
                      </a:endParaRPr>
                    </a:p>
                  </a:txBody>
                  <a:tcPr marL="40029" marR="40029" marT="0" marB="0" anchor="ctr">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2468093147"/>
                  </a:ext>
                </a:extLst>
              </a:tr>
              <a:tr h="459287">
                <a:tc>
                  <a:txBody>
                    <a:bodyPr/>
                    <a:lstStyle/>
                    <a:p>
                      <a:pPr>
                        <a:lnSpc>
                          <a:spcPct val="150000"/>
                        </a:lnSpc>
                        <a:spcBef>
                          <a:spcPts val="400"/>
                        </a:spcBef>
                        <a:spcAft>
                          <a:spcPts val="400"/>
                        </a:spcAft>
                        <a:buNone/>
                      </a:pPr>
                      <a:r>
                        <a:rPr lang="en-AU" sz="1200" b="1" kern="100" dirty="0">
                          <a:solidFill>
                            <a:srgbClr val="000000"/>
                          </a:solidFill>
                          <a:effectLst/>
                          <a:latin typeface="Arial"/>
                          <a:ea typeface="Arial" panose="020B0604020202020204" pitchFamily="34" charset="0"/>
                          <a:cs typeface="Arial"/>
                        </a:rPr>
                        <a:t>negative.csv and positive.csv</a:t>
                      </a:r>
                      <a:endParaRPr lang="en-AU" sz="1400" kern="100" dirty="0">
                        <a:effectLst/>
                        <a:latin typeface="Arial"/>
                        <a:ea typeface="Aptos" panose="020B0004020202020204" pitchFamily="34" charset="0"/>
                        <a:cs typeface="Arial"/>
                      </a:endParaRPr>
                    </a:p>
                  </a:txBody>
                  <a:tcPr marL="40029" marR="40029" marT="0" marB="0" anchor="ctr">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CAEDFB"/>
                    </a:solidFill>
                  </a:tcPr>
                </a:tc>
                <a:tc>
                  <a:txBody>
                    <a:bodyPr/>
                    <a:lstStyle/>
                    <a:p>
                      <a:pPr>
                        <a:lnSpc>
                          <a:spcPct val="150000"/>
                        </a:lnSpc>
                        <a:spcBef>
                          <a:spcPts val="400"/>
                        </a:spcBef>
                        <a:spcAft>
                          <a:spcPts val="400"/>
                        </a:spcAft>
                        <a:buNone/>
                      </a:pPr>
                      <a:r>
                        <a:rPr lang="en-AU" sz="1200" kern="100" dirty="0">
                          <a:effectLst/>
                          <a:latin typeface="Arial"/>
                          <a:ea typeface="Arial" panose="020B0604020202020204" pitchFamily="34" charset="0"/>
                          <a:cs typeface="Arial"/>
                        </a:rPr>
                        <a:t>Example input csv files for running through the xyz_model.py program.</a:t>
                      </a:r>
                      <a:endParaRPr lang="en-AU" sz="1400" kern="100" dirty="0">
                        <a:effectLst/>
                        <a:latin typeface="Arial"/>
                        <a:ea typeface="Aptos" panose="020B0004020202020204" pitchFamily="34" charset="0"/>
                        <a:cs typeface="Arial"/>
                      </a:endParaRPr>
                    </a:p>
                  </a:txBody>
                  <a:tcPr marL="40029" marR="40029" marT="0" marB="0" anchor="ctr">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3720754588"/>
                  </a:ext>
                </a:extLst>
              </a:tr>
              <a:tr h="438410">
                <a:tc>
                  <a:txBody>
                    <a:bodyPr/>
                    <a:lstStyle/>
                    <a:p>
                      <a:pPr>
                        <a:lnSpc>
                          <a:spcPct val="150000"/>
                        </a:lnSpc>
                        <a:spcBef>
                          <a:spcPts val="400"/>
                        </a:spcBef>
                        <a:spcAft>
                          <a:spcPts val="400"/>
                        </a:spcAft>
                        <a:buNone/>
                      </a:pPr>
                      <a:r>
                        <a:rPr lang="en-AU" sz="1200" b="1" kern="100" dirty="0">
                          <a:solidFill>
                            <a:srgbClr val="000000"/>
                          </a:solidFill>
                          <a:effectLst/>
                          <a:latin typeface="Arial"/>
                          <a:ea typeface="Aptos" panose="020B0004020202020204" pitchFamily="34" charset="0"/>
                          <a:cs typeface="Arial"/>
                        </a:rPr>
                        <a:t>comma_to_space.py</a:t>
                      </a:r>
                    </a:p>
                  </a:txBody>
                  <a:tcPr marL="40029" marR="40029" marT="0" marB="0" anchor="ctr">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CAEDFB"/>
                    </a:solidFill>
                  </a:tcPr>
                </a:tc>
                <a:tc>
                  <a:txBody>
                    <a:bodyPr/>
                    <a:lstStyle/>
                    <a:p>
                      <a:pPr>
                        <a:lnSpc>
                          <a:spcPct val="150000"/>
                        </a:lnSpc>
                        <a:spcBef>
                          <a:spcPts val="400"/>
                        </a:spcBef>
                        <a:spcAft>
                          <a:spcPts val="400"/>
                        </a:spcAft>
                        <a:buNone/>
                      </a:pPr>
                      <a:r>
                        <a:rPr lang="en-AU" sz="1200" kern="100" dirty="0">
                          <a:effectLst/>
                          <a:latin typeface="Arial"/>
                          <a:ea typeface="Aptos" panose="020B0004020202020204" pitchFamily="34" charset="0"/>
                          <a:cs typeface="Arial"/>
                        </a:rPr>
                        <a:t>Script to convert csv files to txt files for observation in a molecule viewer.</a:t>
                      </a:r>
                      <a:endParaRPr lang="en-AU" sz="1400" kern="100" dirty="0">
                        <a:effectLst/>
                        <a:latin typeface="Arial"/>
                        <a:ea typeface="Aptos" panose="020B0004020202020204" pitchFamily="34" charset="0"/>
                        <a:cs typeface="Arial"/>
                      </a:endParaRPr>
                    </a:p>
                  </a:txBody>
                  <a:tcPr marL="40029" marR="40029" marT="0" marB="0" anchor="ctr">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1641648565"/>
                  </a:ext>
                </a:extLst>
              </a:tr>
              <a:tr h="490602">
                <a:tc>
                  <a:txBody>
                    <a:bodyPr/>
                    <a:lstStyle/>
                    <a:p>
                      <a:pPr lvl="0" algn="l">
                        <a:lnSpc>
                          <a:spcPct val="100000"/>
                        </a:lnSpc>
                        <a:spcBef>
                          <a:spcPts val="0"/>
                        </a:spcBef>
                        <a:spcAft>
                          <a:spcPts val="0"/>
                        </a:spcAft>
                        <a:buNone/>
                      </a:pPr>
                      <a:r>
                        <a:rPr lang="en-AU" sz="1200" b="1" i="0" u="none" strike="noStrike" kern="100" noProof="0" err="1">
                          <a:solidFill>
                            <a:srgbClr val="000000"/>
                          </a:solidFill>
                          <a:effectLst/>
                          <a:latin typeface="Arial"/>
                        </a:rPr>
                        <a:t>xyz_model_analysis.ipynb</a:t>
                      </a:r>
                      <a:endParaRPr lang="en-US" sz="1200" b="1" i="0" u="none" strike="noStrike" kern="100" noProof="0" err="1">
                        <a:solidFill>
                          <a:srgbClr val="000000"/>
                        </a:solidFill>
                        <a:effectLst/>
                        <a:latin typeface="Arial"/>
                      </a:endParaRPr>
                    </a:p>
                  </a:txBody>
                  <a:tcPr marL="40028" marR="40028" marT="0" marB="0" anchor="ctr">
                    <a:lnL w="12700">
                      <a:solidFill>
                        <a:srgbClr val="4EA72E"/>
                      </a:solidFill>
                    </a:lnL>
                    <a:lnR w="0">
                      <a:noFill/>
                    </a:lnR>
                    <a:lnT w="12700">
                      <a:solidFill>
                        <a:srgbClr val="4EA72E"/>
                      </a:solidFill>
                    </a:lnT>
                    <a:lnB w="12700">
                      <a:solidFill>
                        <a:srgbClr val="4EA72E"/>
                      </a:solidFill>
                    </a:lnB>
                    <a:solidFill>
                      <a:srgbClr val="CAEDFB"/>
                    </a:solidFill>
                  </a:tcPr>
                </a:tc>
                <a:tc>
                  <a:txBody>
                    <a:bodyPr/>
                    <a:lstStyle/>
                    <a:p>
                      <a:pPr lvl="0" algn="l">
                        <a:lnSpc>
                          <a:spcPct val="100000"/>
                        </a:lnSpc>
                        <a:spcBef>
                          <a:spcPts val="0"/>
                        </a:spcBef>
                        <a:spcAft>
                          <a:spcPts val="0"/>
                        </a:spcAft>
                        <a:buNone/>
                      </a:pPr>
                      <a:r>
                        <a:rPr lang="en-AU" sz="1200" b="0" i="0" u="none" strike="noStrike" kern="100" noProof="0" dirty="0">
                          <a:effectLst/>
                          <a:latin typeface="Arial"/>
                        </a:rPr>
                        <a:t>A </a:t>
                      </a:r>
                      <a:r>
                        <a:rPr lang="en-AU" sz="1200" b="0" i="0" u="none" strike="noStrike" kern="100" noProof="0" err="1">
                          <a:effectLst/>
                          <a:latin typeface="Arial"/>
                        </a:rPr>
                        <a:t>Jupyter</a:t>
                      </a:r>
                      <a:r>
                        <a:rPr lang="en-AU" sz="1200" b="0" i="0" u="none" strike="noStrike" kern="100" noProof="0" dirty="0">
                          <a:effectLst/>
                          <a:latin typeface="Arial"/>
                        </a:rPr>
                        <a:t> Notebook for model performance analysis.</a:t>
                      </a:r>
                    </a:p>
                  </a:txBody>
                  <a:tcPr marL="40028" marR="40028" marT="0" marB="0" anchor="ctr">
                    <a:lnL w="0">
                      <a:noFill/>
                    </a:lnL>
                    <a:lnR w="12700">
                      <a:solidFill>
                        <a:srgbClr val="4EA72E"/>
                      </a:solidFill>
                    </a:lnR>
                    <a:lnT w="12700">
                      <a:solidFill>
                        <a:srgbClr val="4EA72E"/>
                      </a:solidFill>
                    </a:lnT>
                    <a:lnB w="12700">
                      <a:solidFill>
                        <a:srgbClr val="4EA72E"/>
                      </a:solidFill>
                    </a:lnB>
                    <a:noFill/>
                  </a:tcPr>
                </a:tc>
                <a:extLst>
                  <a:ext uri="{0D108BD9-81ED-4DB2-BD59-A6C34878D82A}">
                    <a16:rowId xmlns:a16="http://schemas.microsoft.com/office/drawing/2014/main" val="888252953"/>
                  </a:ext>
                </a:extLst>
              </a:tr>
              <a:tr h="438410">
                <a:tc>
                  <a:txBody>
                    <a:bodyPr/>
                    <a:lstStyle/>
                    <a:p>
                      <a:pPr>
                        <a:lnSpc>
                          <a:spcPct val="150000"/>
                        </a:lnSpc>
                        <a:spcBef>
                          <a:spcPts val="400"/>
                        </a:spcBef>
                        <a:spcAft>
                          <a:spcPts val="400"/>
                        </a:spcAft>
                        <a:buNone/>
                      </a:pPr>
                      <a:r>
                        <a:rPr lang="en-AU" sz="1200" b="1" kern="100" dirty="0">
                          <a:solidFill>
                            <a:srgbClr val="000000"/>
                          </a:solidFill>
                          <a:effectLst/>
                          <a:latin typeface="Arial"/>
                          <a:ea typeface="Aptos" panose="020B0004020202020204" pitchFamily="34" charset="0"/>
                          <a:cs typeface="Arial"/>
                        </a:rPr>
                        <a:t>README.md</a:t>
                      </a:r>
                      <a:endParaRPr lang="en-AU" sz="1400" kern="100" dirty="0">
                        <a:effectLst/>
                        <a:latin typeface="Arial"/>
                        <a:ea typeface="Aptos" panose="020B0004020202020204" pitchFamily="34" charset="0"/>
                        <a:cs typeface="Arial"/>
                      </a:endParaRPr>
                    </a:p>
                  </a:txBody>
                  <a:tcPr marL="40029" marR="40029" marT="0" marB="0" anchor="ctr">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FAE2D5"/>
                    </a:solidFill>
                  </a:tcPr>
                </a:tc>
                <a:tc>
                  <a:txBody>
                    <a:bodyPr/>
                    <a:lstStyle/>
                    <a:p>
                      <a:pPr>
                        <a:lnSpc>
                          <a:spcPct val="150000"/>
                        </a:lnSpc>
                        <a:spcBef>
                          <a:spcPts val="400"/>
                        </a:spcBef>
                        <a:spcAft>
                          <a:spcPts val="400"/>
                        </a:spcAft>
                        <a:buNone/>
                      </a:pPr>
                      <a:r>
                        <a:rPr lang="en-AU" sz="1200" kern="100" dirty="0">
                          <a:effectLst/>
                          <a:latin typeface="Arial"/>
                          <a:ea typeface="Aptos" panose="020B0004020202020204" pitchFamily="34" charset="0"/>
                          <a:cs typeface="Arial"/>
                        </a:rPr>
                        <a:t>For future dev teams to understand the project workflow and the purpose of all documents.</a:t>
                      </a:r>
                      <a:endParaRPr lang="en-AU" sz="1400" kern="100" dirty="0">
                        <a:effectLst/>
                        <a:latin typeface="Arial"/>
                        <a:ea typeface="Aptos" panose="020B0004020202020204" pitchFamily="34" charset="0"/>
                        <a:cs typeface="Arial"/>
                      </a:endParaRPr>
                    </a:p>
                  </a:txBody>
                  <a:tcPr marL="40029" marR="40029" marT="0" marB="0" anchor="ctr">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2954312627"/>
                  </a:ext>
                </a:extLst>
              </a:tr>
              <a:tr h="501041">
                <a:tc>
                  <a:txBody>
                    <a:bodyPr/>
                    <a:lstStyle/>
                    <a:p>
                      <a:pPr>
                        <a:lnSpc>
                          <a:spcPct val="150000"/>
                        </a:lnSpc>
                        <a:spcBef>
                          <a:spcPts val="400"/>
                        </a:spcBef>
                        <a:spcAft>
                          <a:spcPts val="400"/>
                        </a:spcAft>
                        <a:buNone/>
                      </a:pPr>
                      <a:r>
                        <a:rPr lang="en-AU" sz="1200" b="1" kern="100" dirty="0" err="1">
                          <a:solidFill>
                            <a:srgbClr val="000000"/>
                          </a:solidFill>
                          <a:effectLst/>
                          <a:latin typeface="Arial"/>
                          <a:ea typeface="Arial" panose="020B0604020202020204" pitchFamily="34" charset="0"/>
                          <a:cs typeface="Arial"/>
                        </a:rPr>
                        <a:t>xyz_training_model.ipynb</a:t>
                      </a:r>
                      <a:endParaRPr lang="en-AU" sz="1400" kern="100" dirty="0" err="1">
                        <a:effectLst/>
                        <a:latin typeface="Arial"/>
                        <a:ea typeface="Aptos" panose="020B0004020202020204" pitchFamily="34" charset="0"/>
                        <a:cs typeface="Arial"/>
                      </a:endParaRPr>
                    </a:p>
                  </a:txBody>
                  <a:tcPr marL="40029" marR="40029" marT="0" marB="0" anchor="ctr">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FAE2D5"/>
                    </a:solidFill>
                  </a:tcPr>
                </a:tc>
                <a:tc>
                  <a:txBody>
                    <a:bodyPr/>
                    <a:lstStyle/>
                    <a:p>
                      <a:pPr>
                        <a:lnSpc>
                          <a:spcPct val="150000"/>
                        </a:lnSpc>
                        <a:spcBef>
                          <a:spcPts val="400"/>
                        </a:spcBef>
                        <a:spcAft>
                          <a:spcPts val="400"/>
                        </a:spcAft>
                        <a:buNone/>
                      </a:pPr>
                      <a:r>
                        <a:rPr lang="en-AU" sz="1200" kern="100" dirty="0">
                          <a:effectLst/>
                          <a:latin typeface="Arial"/>
                          <a:ea typeface="Aptos" panose="020B0004020202020204" pitchFamily="34" charset="0"/>
                          <a:cs typeface="Arial"/>
                        </a:rPr>
                        <a:t>A </a:t>
                      </a:r>
                      <a:r>
                        <a:rPr lang="en-AU" sz="1200" kern="100" dirty="0" err="1">
                          <a:effectLst/>
                          <a:latin typeface="Arial"/>
                          <a:ea typeface="Aptos" panose="020B0004020202020204" pitchFamily="34" charset="0"/>
                          <a:cs typeface="Arial"/>
                        </a:rPr>
                        <a:t>Jupyter</a:t>
                      </a:r>
                      <a:r>
                        <a:rPr lang="en-AU" sz="1200" kern="100" dirty="0">
                          <a:effectLst/>
                          <a:latin typeface="Arial"/>
                          <a:ea typeface="Aptos" panose="020B0004020202020204" pitchFamily="34" charset="0"/>
                          <a:cs typeface="Arial"/>
                        </a:rPr>
                        <a:t> Notebook for model training and evaluation.</a:t>
                      </a:r>
                      <a:endParaRPr lang="en-AU" sz="1400" kern="100" dirty="0">
                        <a:effectLst/>
                        <a:latin typeface="Arial"/>
                        <a:ea typeface="Aptos" panose="020B0004020202020204" pitchFamily="34" charset="0"/>
                        <a:cs typeface="Arial"/>
                      </a:endParaRPr>
                    </a:p>
                  </a:txBody>
                  <a:tcPr marL="40029" marR="40029" marT="0" marB="0" anchor="ctr">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1262486182"/>
                  </a:ext>
                </a:extLst>
              </a:tr>
              <a:tr h="515955">
                <a:tc>
                  <a:txBody>
                    <a:bodyPr/>
                    <a:lstStyle/>
                    <a:p>
                      <a:pPr>
                        <a:lnSpc>
                          <a:spcPct val="150000"/>
                        </a:lnSpc>
                        <a:spcBef>
                          <a:spcPts val="400"/>
                        </a:spcBef>
                        <a:spcAft>
                          <a:spcPts val="400"/>
                        </a:spcAft>
                        <a:buNone/>
                      </a:pPr>
                      <a:r>
                        <a:rPr lang="en-AU" sz="1200" b="1" kern="100" dirty="0">
                          <a:solidFill>
                            <a:srgbClr val="000000"/>
                          </a:solidFill>
                          <a:effectLst/>
                          <a:latin typeface="Arial"/>
                          <a:ea typeface="Aptos" panose="020B0004020202020204" pitchFamily="34" charset="0"/>
                          <a:cs typeface="Arial"/>
                        </a:rPr>
                        <a:t>qm9_create_tfdataset.ipynb</a:t>
                      </a:r>
                      <a:endParaRPr lang="en-AU" sz="1400" kern="100" dirty="0">
                        <a:effectLst/>
                        <a:latin typeface="Arial"/>
                        <a:ea typeface="Aptos" panose="020B0004020202020204" pitchFamily="34" charset="0"/>
                        <a:cs typeface="Arial"/>
                      </a:endParaRPr>
                    </a:p>
                  </a:txBody>
                  <a:tcPr marL="40029" marR="40029" marT="0" marB="0" anchor="ctr">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FAE2D5"/>
                    </a:solidFill>
                  </a:tcPr>
                </a:tc>
                <a:tc>
                  <a:txBody>
                    <a:bodyPr/>
                    <a:lstStyle/>
                    <a:p>
                      <a:pPr>
                        <a:lnSpc>
                          <a:spcPct val="150000"/>
                        </a:lnSpc>
                        <a:spcBef>
                          <a:spcPts val="400"/>
                        </a:spcBef>
                        <a:spcAft>
                          <a:spcPts val="400"/>
                        </a:spcAft>
                        <a:buNone/>
                      </a:pPr>
                      <a:r>
                        <a:rPr lang="en-AU" sz="1200" kern="100" dirty="0">
                          <a:effectLst/>
                          <a:latin typeface="Arial"/>
                          <a:ea typeface="Arial" panose="020B0604020202020204" pitchFamily="34" charset="0"/>
                          <a:cs typeface="Arial"/>
                        </a:rPr>
                        <a:t>A </a:t>
                      </a:r>
                      <a:r>
                        <a:rPr lang="en-US" sz="1200" kern="100" dirty="0" err="1">
                          <a:effectLst/>
                          <a:latin typeface="Arial"/>
                          <a:ea typeface="Aptos" panose="020B0004020202020204" pitchFamily="34" charset="0"/>
                          <a:cs typeface="Arial"/>
                        </a:rPr>
                        <a:t>Jupyter</a:t>
                      </a:r>
                      <a:r>
                        <a:rPr lang="en-US" sz="1200" kern="100" dirty="0">
                          <a:effectLst/>
                          <a:latin typeface="Arial"/>
                          <a:ea typeface="Aptos" panose="020B0004020202020204" pitchFamily="34" charset="0"/>
                          <a:cs typeface="Arial"/>
                        </a:rPr>
                        <a:t> Notebook to pre-process the data before training the model.</a:t>
                      </a:r>
                      <a:endParaRPr lang="en-AU" sz="1400" kern="100" dirty="0">
                        <a:effectLst/>
                        <a:latin typeface="Arial"/>
                        <a:ea typeface="Aptos" panose="020B0004020202020204" pitchFamily="34" charset="0"/>
                        <a:cs typeface="Arial"/>
                      </a:endParaRPr>
                    </a:p>
                  </a:txBody>
                  <a:tcPr marL="40029" marR="40029" marT="0" marB="0" anchor="ctr">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1210176208"/>
                  </a:ext>
                </a:extLst>
              </a:tr>
            </a:tbl>
          </a:graphicData>
        </a:graphic>
      </p:graphicFrame>
    </p:spTree>
    <p:extLst>
      <p:ext uri="{BB962C8B-B14F-4D97-AF65-F5344CB8AC3E}">
        <p14:creationId xmlns:p14="http://schemas.microsoft.com/office/powerpoint/2010/main" val="2348242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232E1-F959-9CBC-BE0A-291D7136555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48EE6C5-E34A-B3B5-368C-F99CA9D19D5A}"/>
              </a:ext>
            </a:extLst>
          </p:cNvPr>
          <p:cNvSpPr>
            <a:spLocks noGrp="1"/>
          </p:cNvSpPr>
          <p:nvPr>
            <p:ph type="title"/>
          </p:nvPr>
        </p:nvSpPr>
        <p:spPr>
          <a:xfrm>
            <a:off x="677334" y="609600"/>
            <a:ext cx="8596668" cy="1320800"/>
          </a:xfrm>
        </p:spPr>
        <p:txBody>
          <a:bodyPr/>
          <a:lstStyle/>
          <a:p>
            <a:r>
              <a:rPr lang="en-US"/>
              <a:t>Project Handover - Continued</a:t>
            </a:r>
          </a:p>
        </p:txBody>
      </p:sp>
      <p:graphicFrame>
        <p:nvGraphicFramePr>
          <p:cNvPr id="3" name="Table 2">
            <a:extLst>
              <a:ext uri="{FF2B5EF4-FFF2-40B4-BE49-F238E27FC236}">
                <a16:creationId xmlns:a16="http://schemas.microsoft.com/office/drawing/2014/main" id="{05A61592-701D-5B0F-0844-E420A0C8FF23}"/>
              </a:ext>
            </a:extLst>
          </p:cNvPr>
          <p:cNvGraphicFramePr>
            <a:graphicFrameLocks noGrp="1"/>
          </p:cNvGraphicFramePr>
          <p:nvPr/>
        </p:nvGraphicFramePr>
        <p:xfrm>
          <a:off x="877305" y="6248400"/>
          <a:ext cx="5725160" cy="396494"/>
        </p:xfrm>
        <a:graphic>
          <a:graphicData uri="http://schemas.openxmlformats.org/drawingml/2006/table">
            <a:tbl>
              <a:tblPr firstRow="1" firstCol="1" bandRow="1"/>
              <a:tblGrid>
                <a:gridCol w="1431290">
                  <a:extLst>
                    <a:ext uri="{9D8B030D-6E8A-4147-A177-3AD203B41FA5}">
                      <a16:colId xmlns:a16="http://schemas.microsoft.com/office/drawing/2014/main" val="3025702036"/>
                    </a:ext>
                  </a:extLst>
                </a:gridCol>
                <a:gridCol w="1431290">
                  <a:extLst>
                    <a:ext uri="{9D8B030D-6E8A-4147-A177-3AD203B41FA5}">
                      <a16:colId xmlns:a16="http://schemas.microsoft.com/office/drawing/2014/main" val="2801296978"/>
                    </a:ext>
                  </a:extLst>
                </a:gridCol>
                <a:gridCol w="1431290">
                  <a:extLst>
                    <a:ext uri="{9D8B030D-6E8A-4147-A177-3AD203B41FA5}">
                      <a16:colId xmlns:a16="http://schemas.microsoft.com/office/drawing/2014/main" val="2664199809"/>
                    </a:ext>
                  </a:extLst>
                </a:gridCol>
                <a:gridCol w="1431290">
                  <a:extLst>
                    <a:ext uri="{9D8B030D-6E8A-4147-A177-3AD203B41FA5}">
                      <a16:colId xmlns:a16="http://schemas.microsoft.com/office/drawing/2014/main" val="4045686363"/>
                    </a:ext>
                  </a:extLst>
                </a:gridCol>
              </a:tblGrid>
              <a:tr h="0">
                <a:tc>
                  <a:txBody>
                    <a:bodyPr/>
                    <a:lstStyle/>
                    <a:p>
                      <a:pPr>
                        <a:lnSpc>
                          <a:spcPct val="115000"/>
                        </a:lnSpc>
                        <a:spcAft>
                          <a:spcPts val="800"/>
                        </a:spcAft>
                        <a:buNone/>
                      </a:pPr>
                      <a:r>
                        <a:rPr lang="en-AU" sz="1200" b="1" kern="100">
                          <a:effectLst/>
                          <a:latin typeface="Arial" panose="020B0604020202020204" pitchFamily="34" charset="0"/>
                          <a:ea typeface="Aptos" panose="020B0004020202020204" pitchFamily="34" charset="0"/>
                          <a:cs typeface="Arial" panose="020B0604020202020204" pitchFamily="34" charset="0"/>
                        </a:rPr>
                        <a:t>Legend</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a:noFill/>
                    </a:lnL>
                    <a:lnR>
                      <a:noFill/>
                    </a:lnR>
                    <a:lnT>
                      <a:noFill/>
                    </a:lnT>
                    <a:lnB>
                      <a:noFill/>
                    </a:lnB>
                    <a:noFill/>
                  </a:tcPr>
                </a:tc>
                <a:tc>
                  <a:txBody>
                    <a:bodyPr/>
                    <a:lstStyle/>
                    <a:p>
                      <a:pPr>
                        <a:lnSpc>
                          <a:spcPct val="115000"/>
                        </a:lnSpc>
                        <a:spcAft>
                          <a:spcPts val="800"/>
                        </a:spcAft>
                        <a:buNone/>
                      </a:pPr>
                      <a:r>
                        <a:rPr lang="en-AU" sz="1200" kern="100">
                          <a:effectLst/>
                          <a:latin typeface="Arial" panose="020B0604020202020204" pitchFamily="34" charset="0"/>
                          <a:ea typeface="Aptos" panose="020B0004020202020204" pitchFamily="34" charset="0"/>
                          <a:cs typeface="Arial" panose="020B0604020202020204" pitchFamily="34" charset="0"/>
                        </a:rPr>
                        <a:t> </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a:noFill/>
                    </a:lnL>
                    <a:lnR>
                      <a:noFill/>
                    </a:lnR>
                    <a:lnT>
                      <a:noFill/>
                    </a:lnT>
                    <a:lnB>
                      <a:noFill/>
                    </a:lnB>
                    <a:noFill/>
                  </a:tcPr>
                </a:tc>
                <a:tc>
                  <a:txBody>
                    <a:bodyPr/>
                    <a:lstStyle/>
                    <a:p>
                      <a:pPr>
                        <a:lnSpc>
                          <a:spcPct val="115000"/>
                        </a:lnSpc>
                        <a:spcAft>
                          <a:spcPts val="800"/>
                        </a:spcAft>
                        <a:buNone/>
                      </a:pPr>
                      <a:r>
                        <a:rPr lang="en-AU" sz="1200" kern="100">
                          <a:effectLst/>
                          <a:latin typeface="Arial" panose="020B0604020202020204" pitchFamily="34" charset="0"/>
                          <a:ea typeface="Aptos" panose="020B0004020202020204" pitchFamily="34" charset="0"/>
                          <a:cs typeface="Arial" panose="020B0604020202020204" pitchFamily="34" charset="0"/>
                        </a:rPr>
                        <a:t> </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a:noFill/>
                    </a:lnL>
                    <a:lnR>
                      <a:noFill/>
                    </a:lnR>
                    <a:lnT>
                      <a:noFill/>
                    </a:lnT>
                    <a:lnB>
                      <a:noFill/>
                    </a:lnB>
                    <a:noFill/>
                  </a:tcPr>
                </a:tc>
                <a:tc>
                  <a:txBody>
                    <a:bodyPr/>
                    <a:lstStyle/>
                    <a:p>
                      <a:pPr>
                        <a:lnSpc>
                          <a:spcPct val="115000"/>
                        </a:lnSpc>
                        <a:spcAft>
                          <a:spcPts val="800"/>
                        </a:spcAft>
                        <a:buNone/>
                      </a:pPr>
                      <a:r>
                        <a:rPr lang="en-AU" sz="1200" kern="100">
                          <a:effectLst/>
                          <a:latin typeface="Arial" panose="020B0604020202020204" pitchFamily="34" charset="0"/>
                          <a:ea typeface="Aptos" panose="020B0004020202020204" pitchFamily="34" charset="0"/>
                          <a:cs typeface="Arial" panose="020B0604020202020204" pitchFamily="34" charset="0"/>
                        </a:rPr>
                        <a:t> </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a:noFill/>
                    </a:lnL>
                    <a:lnR>
                      <a:noFill/>
                    </a:lnR>
                    <a:lnT>
                      <a:noFill/>
                    </a:lnT>
                    <a:lnB>
                      <a:noFill/>
                    </a:lnB>
                    <a:noFill/>
                  </a:tcPr>
                </a:tc>
                <a:extLst>
                  <a:ext uri="{0D108BD9-81ED-4DB2-BD59-A6C34878D82A}">
                    <a16:rowId xmlns:a16="http://schemas.microsoft.com/office/drawing/2014/main" val="4028439235"/>
                  </a:ext>
                </a:extLst>
              </a:tr>
              <a:tr h="0">
                <a:tc>
                  <a:txBody>
                    <a:bodyPr/>
                    <a:lstStyle/>
                    <a:p>
                      <a:pPr>
                        <a:lnSpc>
                          <a:spcPct val="115000"/>
                        </a:lnSpc>
                        <a:spcAft>
                          <a:spcPts val="800"/>
                        </a:spcAft>
                        <a:buNone/>
                      </a:pPr>
                      <a:r>
                        <a:rPr lang="en-AU" sz="1200" kern="100">
                          <a:solidFill>
                            <a:srgbClr val="000000"/>
                          </a:solidFill>
                          <a:effectLst/>
                          <a:latin typeface="Arial" panose="020B0604020202020204" pitchFamily="34" charset="0"/>
                          <a:ea typeface="Aptos" panose="020B0004020202020204" pitchFamily="34" charset="0"/>
                          <a:cs typeface="Arial" panose="020B0604020202020204" pitchFamily="34" charset="0"/>
                        </a:rPr>
                        <a:t>Client predictions</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a:noFill/>
                    </a:lnL>
                    <a:lnR>
                      <a:noFill/>
                    </a:lnR>
                    <a:lnT>
                      <a:noFill/>
                    </a:lnT>
                    <a:lnB>
                      <a:noFill/>
                    </a:lnB>
                    <a:solidFill>
                      <a:srgbClr val="D9F2D0"/>
                    </a:solidFill>
                  </a:tcPr>
                </a:tc>
                <a:tc>
                  <a:txBody>
                    <a:bodyPr/>
                    <a:lstStyle/>
                    <a:p>
                      <a:pPr>
                        <a:lnSpc>
                          <a:spcPct val="115000"/>
                        </a:lnSpc>
                        <a:spcAft>
                          <a:spcPts val="800"/>
                        </a:spcAft>
                        <a:buNone/>
                      </a:pPr>
                      <a:r>
                        <a:rPr lang="en-AU" sz="1200" kern="100">
                          <a:solidFill>
                            <a:srgbClr val="000000"/>
                          </a:solidFill>
                          <a:effectLst/>
                          <a:latin typeface="Arial" panose="020B0604020202020204" pitchFamily="34" charset="0"/>
                          <a:ea typeface="Aptos" panose="020B0004020202020204" pitchFamily="34" charset="0"/>
                          <a:cs typeface="Arial" panose="020B0604020202020204" pitchFamily="34" charset="0"/>
                        </a:rPr>
                        <a:t>Optional use</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a:noFill/>
                    </a:lnL>
                    <a:lnR>
                      <a:noFill/>
                    </a:lnR>
                    <a:lnT>
                      <a:noFill/>
                    </a:lnT>
                    <a:lnB>
                      <a:noFill/>
                    </a:lnB>
                    <a:solidFill>
                      <a:srgbClr val="CAEDFB"/>
                    </a:solidFill>
                  </a:tcPr>
                </a:tc>
                <a:tc>
                  <a:txBody>
                    <a:bodyPr/>
                    <a:lstStyle/>
                    <a:p>
                      <a:pPr>
                        <a:lnSpc>
                          <a:spcPct val="115000"/>
                        </a:lnSpc>
                        <a:spcAft>
                          <a:spcPts val="800"/>
                        </a:spcAft>
                        <a:buNone/>
                      </a:pPr>
                      <a:r>
                        <a:rPr lang="en-AU" sz="1200" kern="100">
                          <a:solidFill>
                            <a:srgbClr val="000000"/>
                          </a:solidFill>
                          <a:effectLst/>
                          <a:latin typeface="Arial" panose="020B0604020202020204" pitchFamily="34" charset="0"/>
                          <a:ea typeface="Aptos" panose="020B0004020202020204" pitchFamily="34" charset="0"/>
                          <a:cs typeface="Arial" panose="020B0604020202020204" pitchFamily="34" charset="0"/>
                        </a:rPr>
                        <a:t>Developer use</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a:noFill/>
                    </a:lnL>
                    <a:lnR>
                      <a:noFill/>
                    </a:lnR>
                    <a:lnT>
                      <a:noFill/>
                    </a:lnT>
                    <a:lnB>
                      <a:noFill/>
                    </a:lnB>
                    <a:solidFill>
                      <a:srgbClr val="FAE2D5"/>
                    </a:solidFill>
                  </a:tcPr>
                </a:tc>
                <a:tc>
                  <a:txBody>
                    <a:bodyPr/>
                    <a:lstStyle/>
                    <a:p>
                      <a:pPr>
                        <a:lnSpc>
                          <a:spcPct val="115000"/>
                        </a:lnSpc>
                        <a:spcAft>
                          <a:spcPts val="800"/>
                        </a:spcAft>
                        <a:buNone/>
                      </a:pPr>
                      <a:r>
                        <a:rPr lang="en-AU" sz="1200" kern="100">
                          <a:solidFill>
                            <a:srgbClr val="000000"/>
                          </a:solidFill>
                          <a:effectLst/>
                          <a:latin typeface="Arial" panose="020B0604020202020204" pitchFamily="34" charset="0"/>
                          <a:ea typeface="Aptos" panose="020B0004020202020204" pitchFamily="34" charset="0"/>
                          <a:cs typeface="Arial" panose="020B0604020202020204" pitchFamily="34" charset="0"/>
                        </a:rPr>
                        <a:t>Project reports</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a:noFill/>
                    </a:lnL>
                    <a:lnR>
                      <a:noFill/>
                    </a:lnR>
                    <a:lnT>
                      <a:noFill/>
                    </a:lnT>
                    <a:lnB>
                      <a:noFill/>
                    </a:lnB>
                    <a:solidFill>
                      <a:srgbClr val="F2CEED"/>
                    </a:solidFill>
                  </a:tcPr>
                </a:tc>
                <a:extLst>
                  <a:ext uri="{0D108BD9-81ED-4DB2-BD59-A6C34878D82A}">
                    <a16:rowId xmlns:a16="http://schemas.microsoft.com/office/drawing/2014/main" val="3300956876"/>
                  </a:ext>
                </a:extLst>
              </a:tr>
            </a:tbl>
          </a:graphicData>
        </a:graphic>
      </p:graphicFrame>
      <p:graphicFrame>
        <p:nvGraphicFramePr>
          <p:cNvPr id="8" name="Table 7">
            <a:extLst>
              <a:ext uri="{FF2B5EF4-FFF2-40B4-BE49-F238E27FC236}">
                <a16:creationId xmlns:a16="http://schemas.microsoft.com/office/drawing/2014/main" id="{9821FC5F-F3AD-0857-A139-3DCE843B0D43}"/>
              </a:ext>
            </a:extLst>
          </p:cNvPr>
          <p:cNvGraphicFramePr>
            <a:graphicFrameLocks noGrp="1"/>
          </p:cNvGraphicFramePr>
          <p:nvPr>
            <p:extLst>
              <p:ext uri="{D42A27DB-BD31-4B8C-83A1-F6EECF244321}">
                <p14:modId xmlns:p14="http://schemas.microsoft.com/office/powerpoint/2010/main" val="3234868301"/>
              </p:ext>
            </p:extLst>
          </p:nvPr>
        </p:nvGraphicFramePr>
        <p:xfrm>
          <a:off x="877305" y="1488282"/>
          <a:ext cx="8483978" cy="4519158"/>
        </p:xfrm>
        <a:graphic>
          <a:graphicData uri="http://schemas.openxmlformats.org/drawingml/2006/table">
            <a:tbl>
              <a:tblPr firstRow="1" firstCol="1" bandRow="1"/>
              <a:tblGrid>
                <a:gridCol w="1954936">
                  <a:extLst>
                    <a:ext uri="{9D8B030D-6E8A-4147-A177-3AD203B41FA5}">
                      <a16:colId xmlns:a16="http://schemas.microsoft.com/office/drawing/2014/main" val="390608899"/>
                    </a:ext>
                  </a:extLst>
                </a:gridCol>
                <a:gridCol w="6529042">
                  <a:extLst>
                    <a:ext uri="{9D8B030D-6E8A-4147-A177-3AD203B41FA5}">
                      <a16:colId xmlns:a16="http://schemas.microsoft.com/office/drawing/2014/main" val="913490249"/>
                    </a:ext>
                  </a:extLst>
                </a:gridCol>
              </a:tblGrid>
              <a:tr h="333381">
                <a:tc>
                  <a:txBody>
                    <a:bodyPr/>
                    <a:lstStyle/>
                    <a:p>
                      <a:pPr>
                        <a:lnSpc>
                          <a:spcPct val="150000"/>
                        </a:lnSpc>
                        <a:spcBef>
                          <a:spcPts val="400"/>
                        </a:spcBef>
                        <a:spcAft>
                          <a:spcPts val="400"/>
                        </a:spcAft>
                        <a:buNone/>
                      </a:pPr>
                      <a:r>
                        <a:rPr lang="en-AU" sz="1400" b="1" kern="100" dirty="0">
                          <a:solidFill>
                            <a:srgbClr val="FFFFFF"/>
                          </a:solidFill>
                          <a:effectLst/>
                          <a:latin typeface="Arial"/>
                          <a:ea typeface="Arial" panose="020B0604020202020204" pitchFamily="34" charset="0"/>
                          <a:cs typeface="Arial"/>
                        </a:rPr>
                        <a:t>Document Name</a:t>
                      </a:r>
                      <a:endParaRPr lang="en-AU" sz="1400" kern="100" dirty="0">
                        <a:effectLst/>
                        <a:latin typeface="Arial"/>
                        <a:ea typeface="Aptos" panose="020B0004020202020204" pitchFamily="34" charset="0"/>
                        <a:cs typeface="Arial"/>
                      </a:endParaRPr>
                    </a:p>
                  </a:txBody>
                  <a:tcPr marL="40029" marR="40029" marT="0" marB="0" anchor="ctr">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4EA72E"/>
                    </a:solidFill>
                  </a:tcPr>
                </a:tc>
                <a:tc>
                  <a:txBody>
                    <a:bodyPr/>
                    <a:lstStyle/>
                    <a:p>
                      <a:pPr>
                        <a:lnSpc>
                          <a:spcPct val="150000"/>
                        </a:lnSpc>
                        <a:spcBef>
                          <a:spcPts val="400"/>
                        </a:spcBef>
                        <a:spcAft>
                          <a:spcPts val="400"/>
                        </a:spcAft>
                        <a:buNone/>
                      </a:pPr>
                      <a:r>
                        <a:rPr lang="en-AU" sz="1400" b="1" kern="100" dirty="0">
                          <a:solidFill>
                            <a:srgbClr val="FFFFFF"/>
                          </a:solidFill>
                          <a:effectLst/>
                          <a:latin typeface="Arial"/>
                          <a:ea typeface="Arial" panose="020B0604020202020204" pitchFamily="34" charset="0"/>
                          <a:cs typeface="Arial"/>
                        </a:rPr>
                        <a:t>Purpose</a:t>
                      </a:r>
                      <a:endParaRPr lang="en-AU" sz="1400" kern="100" dirty="0">
                        <a:effectLst/>
                        <a:latin typeface="Arial"/>
                        <a:ea typeface="Aptos" panose="020B0004020202020204" pitchFamily="34" charset="0"/>
                        <a:cs typeface="Arial"/>
                      </a:endParaRPr>
                    </a:p>
                  </a:txBody>
                  <a:tcPr marL="40029" marR="40029" marT="0" marB="0" anchor="ctr">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4EA72E"/>
                    </a:solidFill>
                  </a:tcPr>
                </a:tc>
                <a:extLst>
                  <a:ext uri="{0D108BD9-81ED-4DB2-BD59-A6C34878D82A}">
                    <a16:rowId xmlns:a16="http://schemas.microsoft.com/office/drawing/2014/main" val="3646010810"/>
                  </a:ext>
                </a:extLst>
              </a:tr>
              <a:tr h="511479">
                <a:tc>
                  <a:txBody>
                    <a:bodyPr/>
                    <a:lstStyle/>
                    <a:p>
                      <a:pPr>
                        <a:lnSpc>
                          <a:spcPct val="150000"/>
                        </a:lnSpc>
                        <a:spcBef>
                          <a:spcPts val="400"/>
                        </a:spcBef>
                        <a:spcAft>
                          <a:spcPts val="400"/>
                        </a:spcAft>
                        <a:buNone/>
                      </a:pPr>
                      <a:r>
                        <a:rPr lang="en-AU" sz="1200" b="1" kern="100" dirty="0">
                          <a:solidFill>
                            <a:srgbClr val="000000"/>
                          </a:solidFill>
                          <a:effectLst/>
                          <a:latin typeface="Arial"/>
                          <a:ea typeface="Aptos" panose="020B0004020202020204" pitchFamily="34" charset="0"/>
                          <a:cs typeface="Arial"/>
                        </a:rPr>
                        <a:t>log_extractor.py</a:t>
                      </a:r>
                      <a:endParaRPr lang="en-AU" sz="1400" kern="100" dirty="0">
                        <a:effectLst/>
                        <a:latin typeface="Arial"/>
                        <a:ea typeface="Aptos" panose="020B0004020202020204" pitchFamily="34" charset="0"/>
                        <a:cs typeface="Arial"/>
                      </a:endParaRPr>
                    </a:p>
                  </a:txBody>
                  <a:tcPr marL="40029" marR="40029" marT="0" marB="0" anchor="ctr">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FAE2D5"/>
                    </a:solidFill>
                  </a:tcPr>
                </a:tc>
                <a:tc>
                  <a:txBody>
                    <a:bodyPr/>
                    <a:lstStyle/>
                    <a:p>
                      <a:pPr>
                        <a:lnSpc>
                          <a:spcPct val="150000"/>
                        </a:lnSpc>
                        <a:spcAft>
                          <a:spcPts val="800"/>
                        </a:spcAft>
                        <a:buNone/>
                      </a:pPr>
                      <a:r>
                        <a:rPr lang="en-US" sz="1200" kern="100" dirty="0">
                          <a:effectLst/>
                          <a:latin typeface="Arial"/>
                          <a:ea typeface="Aptos" panose="020B0004020202020204" pitchFamily="34" charset="0"/>
                          <a:cs typeface="Arial"/>
                        </a:rPr>
                        <a:t>Script to extract coordinates from all log files in a directory.</a:t>
                      </a:r>
                      <a:endParaRPr lang="en-AU" sz="1400" kern="100" dirty="0">
                        <a:effectLst/>
                        <a:latin typeface="Arial"/>
                        <a:ea typeface="Aptos" panose="020B0004020202020204" pitchFamily="34" charset="0"/>
                        <a:cs typeface="Arial"/>
                      </a:endParaRPr>
                    </a:p>
                  </a:txBody>
                  <a:tcPr marL="40029" marR="40029" marT="0" marB="0" anchor="ctr">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252924680"/>
                  </a:ext>
                </a:extLst>
              </a:tr>
              <a:tr h="605424">
                <a:tc>
                  <a:txBody>
                    <a:bodyPr/>
                    <a:lstStyle/>
                    <a:p>
                      <a:pPr>
                        <a:lnSpc>
                          <a:spcPct val="150000"/>
                        </a:lnSpc>
                        <a:spcBef>
                          <a:spcPts val="400"/>
                        </a:spcBef>
                        <a:spcAft>
                          <a:spcPts val="400"/>
                        </a:spcAft>
                        <a:buNone/>
                      </a:pPr>
                      <a:r>
                        <a:rPr lang="en-AU" sz="1200" b="1" kern="100" dirty="0">
                          <a:solidFill>
                            <a:srgbClr val="000000"/>
                          </a:solidFill>
                          <a:effectLst/>
                          <a:latin typeface="Arial"/>
                          <a:ea typeface="Aptos" panose="020B0004020202020204" pitchFamily="34" charset="0"/>
                          <a:cs typeface="Arial"/>
                        </a:rPr>
                        <a:t>energy_calculations.py</a:t>
                      </a:r>
                      <a:endParaRPr lang="en-AU" sz="1400" kern="100" dirty="0">
                        <a:effectLst/>
                        <a:latin typeface="Arial"/>
                        <a:ea typeface="Aptos" panose="020B0004020202020204" pitchFamily="34" charset="0"/>
                        <a:cs typeface="Arial"/>
                      </a:endParaRPr>
                    </a:p>
                  </a:txBody>
                  <a:tcPr marL="40029" marR="40029" marT="0" marB="0" anchor="ctr">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FAE2D5"/>
                    </a:solidFill>
                  </a:tcPr>
                </a:tc>
                <a:tc>
                  <a:txBody>
                    <a:bodyPr/>
                    <a:lstStyle/>
                    <a:p>
                      <a:pPr>
                        <a:lnSpc>
                          <a:spcPct val="150000"/>
                        </a:lnSpc>
                        <a:spcAft>
                          <a:spcPts val="800"/>
                        </a:spcAft>
                        <a:buNone/>
                      </a:pPr>
                      <a:r>
                        <a:rPr lang="en-AU" sz="1200" kern="100" dirty="0">
                          <a:effectLst/>
                          <a:latin typeface="Arial"/>
                          <a:ea typeface="Aptos" panose="020B0004020202020204" pitchFamily="34" charset="0"/>
                          <a:cs typeface="Arial"/>
                        </a:rPr>
                        <a:t>Script to calculate the HOMO-LUMO energy gap.</a:t>
                      </a:r>
                      <a:endParaRPr lang="en-AU" sz="1400" kern="100" dirty="0">
                        <a:effectLst/>
                        <a:latin typeface="Arial"/>
                        <a:ea typeface="Aptos" panose="020B0004020202020204" pitchFamily="34" charset="0"/>
                        <a:cs typeface="Arial"/>
                      </a:endParaRPr>
                    </a:p>
                  </a:txBody>
                  <a:tcPr marL="40029" marR="40029" marT="0" marB="0" anchor="ctr">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1509512061"/>
                  </a:ext>
                </a:extLst>
              </a:tr>
              <a:tr h="605424">
                <a:tc>
                  <a:txBody>
                    <a:bodyPr/>
                    <a:lstStyle/>
                    <a:p>
                      <a:pPr>
                        <a:lnSpc>
                          <a:spcPct val="150000"/>
                        </a:lnSpc>
                        <a:spcBef>
                          <a:spcPts val="400"/>
                        </a:spcBef>
                        <a:spcAft>
                          <a:spcPts val="400"/>
                        </a:spcAft>
                        <a:buNone/>
                      </a:pPr>
                      <a:r>
                        <a:rPr lang="en-AU" sz="1200" b="1" kern="100" dirty="0">
                          <a:solidFill>
                            <a:srgbClr val="000000"/>
                          </a:solidFill>
                          <a:effectLst/>
                          <a:latin typeface="Arial"/>
                          <a:ea typeface="Aptos" panose="020B0004020202020204" pitchFamily="34" charset="0"/>
                          <a:cs typeface="Arial"/>
                        </a:rPr>
                        <a:t>displace_coordinates.py</a:t>
                      </a:r>
                      <a:endParaRPr lang="en-AU" sz="1400" kern="100" dirty="0">
                        <a:effectLst/>
                        <a:latin typeface="Arial"/>
                        <a:ea typeface="Aptos" panose="020B0004020202020204" pitchFamily="34" charset="0"/>
                        <a:cs typeface="Arial"/>
                      </a:endParaRPr>
                    </a:p>
                  </a:txBody>
                  <a:tcPr marL="40029" marR="40029" marT="0" marB="0" anchor="ctr">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FAE2D5"/>
                    </a:solidFill>
                  </a:tcPr>
                </a:tc>
                <a:tc>
                  <a:txBody>
                    <a:bodyPr/>
                    <a:lstStyle/>
                    <a:p>
                      <a:pPr>
                        <a:lnSpc>
                          <a:spcPct val="150000"/>
                        </a:lnSpc>
                        <a:spcAft>
                          <a:spcPts val="800"/>
                        </a:spcAft>
                        <a:buNone/>
                      </a:pPr>
                      <a:r>
                        <a:rPr lang="en-AU" sz="1200" kern="100" dirty="0">
                          <a:effectLst/>
                          <a:latin typeface="Arial"/>
                          <a:ea typeface="Aptos" panose="020B0004020202020204" pitchFamily="34" charset="0"/>
                          <a:cs typeface="Arial"/>
                        </a:rPr>
                        <a:t>Script to generate nonequilibrium molecules.</a:t>
                      </a:r>
                      <a:endParaRPr lang="en-AU" sz="1400" kern="100" dirty="0">
                        <a:effectLst/>
                        <a:latin typeface="Arial"/>
                        <a:ea typeface="Aptos" panose="020B0004020202020204" pitchFamily="34" charset="0"/>
                        <a:cs typeface="Arial"/>
                      </a:endParaRPr>
                    </a:p>
                  </a:txBody>
                  <a:tcPr marL="40029" marR="40029" marT="0" marB="0" anchor="ctr">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3330324171"/>
                  </a:ext>
                </a:extLst>
              </a:tr>
              <a:tr h="594986">
                <a:tc>
                  <a:txBody>
                    <a:bodyPr/>
                    <a:lstStyle/>
                    <a:p>
                      <a:pPr>
                        <a:lnSpc>
                          <a:spcPct val="150000"/>
                        </a:lnSpc>
                        <a:spcBef>
                          <a:spcPts val="400"/>
                        </a:spcBef>
                        <a:spcAft>
                          <a:spcPts val="400"/>
                        </a:spcAft>
                        <a:buNone/>
                      </a:pPr>
                      <a:r>
                        <a:rPr lang="en-AU" sz="1200" b="1" kern="100" dirty="0">
                          <a:solidFill>
                            <a:srgbClr val="000000"/>
                          </a:solidFill>
                          <a:effectLst/>
                          <a:latin typeface="Arial"/>
                          <a:ea typeface="Aptos" panose="020B0004020202020204" pitchFamily="34" charset="0"/>
                          <a:cs typeface="Arial"/>
                        </a:rPr>
                        <a:t>log_script_single.pl</a:t>
                      </a:r>
                      <a:endParaRPr lang="en-AU" sz="1400" kern="100" dirty="0">
                        <a:effectLst/>
                        <a:latin typeface="Arial"/>
                        <a:ea typeface="Aptos" panose="020B0004020202020204" pitchFamily="34" charset="0"/>
                        <a:cs typeface="Arial"/>
                      </a:endParaRPr>
                    </a:p>
                  </a:txBody>
                  <a:tcPr marL="40029" marR="40029" marT="0" marB="0" anchor="ctr">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FAE2D5"/>
                    </a:solidFill>
                  </a:tcPr>
                </a:tc>
                <a:tc>
                  <a:txBody>
                    <a:bodyPr/>
                    <a:lstStyle/>
                    <a:p>
                      <a:pPr>
                        <a:lnSpc>
                          <a:spcPct val="150000"/>
                        </a:lnSpc>
                        <a:spcAft>
                          <a:spcPts val="800"/>
                        </a:spcAft>
                        <a:buNone/>
                      </a:pPr>
                      <a:r>
                        <a:rPr lang="en-AU" sz="1200" kern="100" dirty="0">
                          <a:effectLst/>
                          <a:latin typeface="Arial"/>
                          <a:ea typeface="Aptos" panose="020B0004020202020204" pitchFamily="34" charset="0"/>
                          <a:cs typeface="Arial"/>
                        </a:rPr>
                        <a:t>The script provided to us by Amir Karton to extract coordinates from QM9 log files.</a:t>
                      </a:r>
                      <a:endParaRPr lang="en-AU" sz="1400" kern="100" dirty="0">
                        <a:effectLst/>
                        <a:latin typeface="Arial"/>
                        <a:ea typeface="Aptos" panose="020B0004020202020204" pitchFamily="34" charset="0"/>
                        <a:cs typeface="Arial"/>
                      </a:endParaRPr>
                    </a:p>
                  </a:txBody>
                  <a:tcPr marL="40029" marR="40029" marT="0" marB="0" anchor="ctr">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1129109360"/>
                  </a:ext>
                </a:extLst>
              </a:tr>
              <a:tr h="584547">
                <a:tc>
                  <a:txBody>
                    <a:bodyPr/>
                    <a:lstStyle/>
                    <a:p>
                      <a:pPr>
                        <a:lnSpc>
                          <a:spcPct val="150000"/>
                        </a:lnSpc>
                        <a:spcBef>
                          <a:spcPts val="400"/>
                        </a:spcBef>
                        <a:spcAft>
                          <a:spcPts val="400"/>
                        </a:spcAft>
                        <a:buNone/>
                      </a:pPr>
                      <a:r>
                        <a:rPr lang="en-AU" sz="1200" b="1" kern="100" dirty="0">
                          <a:solidFill>
                            <a:srgbClr val="000000"/>
                          </a:solidFill>
                          <a:effectLst/>
                          <a:latin typeface="Arial"/>
                          <a:ea typeface="Aptos" panose="020B0004020202020204" pitchFamily="34" charset="0"/>
                          <a:cs typeface="Arial"/>
                        </a:rPr>
                        <a:t>qm9_tensorflow_datasets</a:t>
                      </a:r>
                      <a:endParaRPr lang="en-AU" sz="1400" kern="100" dirty="0">
                        <a:effectLst/>
                        <a:latin typeface="Arial"/>
                        <a:ea typeface="Aptos" panose="020B0004020202020204" pitchFamily="34" charset="0"/>
                        <a:cs typeface="Arial"/>
                      </a:endParaRPr>
                    </a:p>
                  </a:txBody>
                  <a:tcPr marL="40029" marR="40029" marT="0" marB="0" anchor="ctr">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FAE2D5"/>
                    </a:solidFill>
                  </a:tcPr>
                </a:tc>
                <a:tc>
                  <a:txBody>
                    <a:bodyPr/>
                    <a:lstStyle/>
                    <a:p>
                      <a:pPr>
                        <a:lnSpc>
                          <a:spcPct val="150000"/>
                        </a:lnSpc>
                        <a:spcAft>
                          <a:spcPts val="800"/>
                        </a:spcAft>
                        <a:buNone/>
                      </a:pPr>
                      <a:r>
                        <a:rPr lang="en-AU" sz="1200" kern="100" dirty="0">
                          <a:effectLst/>
                          <a:latin typeface="Arial"/>
                          <a:ea typeface="Aptos" panose="020B0004020202020204" pitchFamily="34" charset="0"/>
                          <a:cs typeface="Arial"/>
                        </a:rPr>
                        <a:t>A folder containing pre-processed training and testing datasets for the model.</a:t>
                      </a:r>
                      <a:endParaRPr lang="en-AU" sz="1400" kern="100" dirty="0">
                        <a:effectLst/>
                        <a:latin typeface="Arial"/>
                        <a:ea typeface="Aptos" panose="020B0004020202020204" pitchFamily="34" charset="0"/>
                        <a:cs typeface="Arial"/>
                      </a:endParaRPr>
                    </a:p>
                  </a:txBody>
                  <a:tcPr marL="40029" marR="40029" marT="0" marB="0" anchor="ctr">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1084941453"/>
                  </a:ext>
                </a:extLst>
              </a:tr>
              <a:tr h="615863">
                <a:tc>
                  <a:txBody>
                    <a:bodyPr/>
                    <a:lstStyle/>
                    <a:p>
                      <a:pPr>
                        <a:lnSpc>
                          <a:spcPct val="150000"/>
                        </a:lnSpc>
                        <a:spcAft>
                          <a:spcPts val="800"/>
                        </a:spcAft>
                        <a:buNone/>
                      </a:pPr>
                      <a:r>
                        <a:rPr lang="en-AU" sz="1200" b="1" kern="100" dirty="0">
                          <a:solidFill>
                            <a:srgbClr val="000000"/>
                          </a:solidFill>
                          <a:effectLst/>
                          <a:latin typeface="Arial"/>
                          <a:ea typeface="Aptos" panose="020B0004020202020204" pitchFamily="34" charset="0"/>
                          <a:cs typeface="Arial"/>
                        </a:rPr>
                        <a:t>Project Presentation</a:t>
                      </a:r>
                      <a:endParaRPr lang="en-AU" sz="1400" kern="100" dirty="0">
                        <a:effectLst/>
                        <a:latin typeface="Arial"/>
                        <a:ea typeface="Aptos" panose="020B0004020202020204" pitchFamily="34" charset="0"/>
                        <a:cs typeface="Arial"/>
                      </a:endParaRPr>
                    </a:p>
                  </a:txBody>
                  <a:tcPr marL="40029" marR="40029" marT="0" marB="0" anchor="ctr">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F2CEED"/>
                    </a:solidFill>
                  </a:tcPr>
                </a:tc>
                <a:tc>
                  <a:txBody>
                    <a:bodyPr/>
                    <a:lstStyle/>
                    <a:p>
                      <a:pPr>
                        <a:lnSpc>
                          <a:spcPct val="150000"/>
                        </a:lnSpc>
                        <a:spcAft>
                          <a:spcPts val="800"/>
                        </a:spcAft>
                        <a:buNone/>
                      </a:pPr>
                      <a:r>
                        <a:rPr lang="en-AU" sz="1200" kern="100" dirty="0">
                          <a:effectLst/>
                          <a:latin typeface="Arial"/>
                          <a:ea typeface="Aptos" panose="020B0004020202020204" pitchFamily="34" charset="0"/>
                          <a:cs typeface="Arial"/>
                        </a:rPr>
                        <a:t>The PowerPoint presentation covering this project.</a:t>
                      </a:r>
                      <a:endParaRPr lang="en-AU" sz="1400" kern="100" dirty="0">
                        <a:effectLst/>
                        <a:latin typeface="Arial"/>
                        <a:ea typeface="Aptos" panose="020B0004020202020204" pitchFamily="34" charset="0"/>
                        <a:cs typeface="Arial"/>
                      </a:endParaRPr>
                    </a:p>
                  </a:txBody>
                  <a:tcPr marL="40029" marR="40029" marT="0" marB="0" anchor="ctr">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2556744860"/>
                  </a:ext>
                </a:extLst>
              </a:tr>
              <a:tr h="668054">
                <a:tc>
                  <a:txBody>
                    <a:bodyPr/>
                    <a:lstStyle/>
                    <a:p>
                      <a:pPr>
                        <a:lnSpc>
                          <a:spcPct val="150000"/>
                        </a:lnSpc>
                        <a:spcBef>
                          <a:spcPts val="400"/>
                        </a:spcBef>
                        <a:spcAft>
                          <a:spcPts val="400"/>
                        </a:spcAft>
                        <a:buNone/>
                      </a:pPr>
                      <a:r>
                        <a:rPr lang="en-AU" sz="1200" b="1" kern="100" dirty="0">
                          <a:solidFill>
                            <a:srgbClr val="000000"/>
                          </a:solidFill>
                          <a:effectLst/>
                          <a:latin typeface="Arial"/>
                          <a:ea typeface="Aptos" panose="020B0004020202020204" pitchFamily="34" charset="0"/>
                          <a:cs typeface="Arial"/>
                        </a:rPr>
                        <a:t>Final Project Report</a:t>
                      </a:r>
                      <a:endParaRPr lang="en-AU" sz="1400" kern="100" dirty="0">
                        <a:effectLst/>
                        <a:latin typeface="Arial"/>
                        <a:ea typeface="Aptos" panose="020B0004020202020204" pitchFamily="34" charset="0"/>
                        <a:cs typeface="Arial"/>
                      </a:endParaRPr>
                    </a:p>
                  </a:txBody>
                  <a:tcPr marL="40029" marR="40029" marT="0" marB="0" anchor="ctr">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F2CEED"/>
                    </a:solidFill>
                  </a:tcPr>
                </a:tc>
                <a:tc>
                  <a:txBody>
                    <a:bodyPr/>
                    <a:lstStyle/>
                    <a:p>
                      <a:pPr>
                        <a:lnSpc>
                          <a:spcPct val="150000"/>
                        </a:lnSpc>
                        <a:spcAft>
                          <a:spcPts val="800"/>
                        </a:spcAft>
                        <a:buNone/>
                      </a:pPr>
                      <a:r>
                        <a:rPr lang="en-AU" sz="1200" kern="100" dirty="0">
                          <a:effectLst/>
                          <a:latin typeface="Arial"/>
                          <a:ea typeface="Aptos" panose="020B0004020202020204" pitchFamily="34" charset="0"/>
                          <a:cs typeface="Arial"/>
                        </a:rPr>
                        <a:t>The final project report with useful evaluation metrics.</a:t>
                      </a:r>
                      <a:endParaRPr lang="en-AU" sz="1400" kern="100" dirty="0">
                        <a:effectLst/>
                        <a:latin typeface="Arial"/>
                        <a:ea typeface="Aptos" panose="020B0004020202020204" pitchFamily="34" charset="0"/>
                        <a:cs typeface="Arial"/>
                      </a:endParaRPr>
                    </a:p>
                  </a:txBody>
                  <a:tcPr marL="40029" marR="40029" marT="0" marB="0" anchor="ctr">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856238448"/>
                  </a:ext>
                </a:extLst>
              </a:tr>
            </a:tbl>
          </a:graphicData>
        </a:graphic>
      </p:graphicFrame>
    </p:spTree>
    <p:extLst>
      <p:ext uri="{BB962C8B-B14F-4D97-AF65-F5344CB8AC3E}">
        <p14:creationId xmlns:p14="http://schemas.microsoft.com/office/powerpoint/2010/main" val="3361903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CC278C-0C57-BD26-DF13-12A3AEB71CC4}"/>
              </a:ext>
            </a:extLst>
          </p:cNvPr>
          <p:cNvSpPr>
            <a:spLocks noGrp="1"/>
          </p:cNvSpPr>
          <p:nvPr>
            <p:ph type="title"/>
          </p:nvPr>
        </p:nvSpPr>
        <p:spPr>
          <a:xfrm>
            <a:off x="652481" y="1382486"/>
            <a:ext cx="3547581" cy="4093028"/>
          </a:xfrm>
        </p:spPr>
        <p:txBody>
          <a:bodyPr anchor="ctr">
            <a:normAutofit/>
          </a:bodyPr>
          <a:lstStyle/>
          <a:p>
            <a:r>
              <a:rPr lang="en-US" sz="4400"/>
              <a:t>Project Closure</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6CC741A-F8BE-17F3-D8D7-070343F6E591}"/>
              </a:ext>
            </a:extLst>
          </p:cNvPr>
          <p:cNvGraphicFramePr>
            <a:graphicFrameLocks noGrp="1"/>
          </p:cNvGraphicFramePr>
          <p:nvPr>
            <p:ph idx="1"/>
            <p:extLst>
              <p:ext uri="{D42A27DB-BD31-4B8C-83A1-F6EECF244321}">
                <p14:modId xmlns:p14="http://schemas.microsoft.com/office/powerpoint/2010/main" val="414370524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6732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8E58-39BA-1195-4765-BF052E599C9F}"/>
              </a:ext>
            </a:extLst>
          </p:cNvPr>
          <p:cNvSpPr>
            <a:spLocks noGrp="1"/>
          </p:cNvSpPr>
          <p:nvPr>
            <p:ph type="title"/>
          </p:nvPr>
        </p:nvSpPr>
        <p:spPr>
          <a:xfrm>
            <a:off x="700635" y="913218"/>
            <a:ext cx="10691265" cy="1371030"/>
          </a:xfrm>
        </p:spPr>
        <p:txBody>
          <a:bodyPr>
            <a:normAutofit/>
          </a:bodyPr>
          <a:lstStyle/>
          <a:p>
            <a:r>
              <a:rPr lang="en-US"/>
              <a:t>Project Members</a:t>
            </a:r>
          </a:p>
        </p:txBody>
      </p:sp>
      <p:sp>
        <p:nvSpPr>
          <p:cNvPr id="3" name="Content Placeholder 2">
            <a:extLst>
              <a:ext uri="{FF2B5EF4-FFF2-40B4-BE49-F238E27FC236}">
                <a16:creationId xmlns:a16="http://schemas.microsoft.com/office/drawing/2014/main" id="{7ADD302D-3331-54D9-C660-5ED7C310FF8F}"/>
              </a:ext>
            </a:extLst>
          </p:cNvPr>
          <p:cNvSpPr>
            <a:spLocks noGrp="1"/>
          </p:cNvSpPr>
          <p:nvPr>
            <p:ph idx="1"/>
          </p:nvPr>
        </p:nvSpPr>
        <p:spPr>
          <a:xfrm>
            <a:off x="4772905" y="1796027"/>
            <a:ext cx="4237745" cy="4733558"/>
          </a:xfrm>
        </p:spPr>
        <p:txBody>
          <a:bodyPr>
            <a:normAutofit/>
          </a:bodyPr>
          <a:lstStyle/>
          <a:p>
            <a:pPr marL="0" indent="0">
              <a:buNone/>
            </a:pPr>
            <a:r>
              <a:rPr lang="en-US" b="1"/>
              <a:t>Client</a:t>
            </a:r>
          </a:p>
          <a:p>
            <a:pPr lvl="1"/>
            <a:r>
              <a:rPr lang="en-US"/>
              <a:t>Professor Amir </a:t>
            </a:r>
            <a:r>
              <a:rPr lang="en-US" err="1"/>
              <a:t>Karton</a:t>
            </a:r>
            <a:endParaRPr lang="en-US"/>
          </a:p>
          <a:p>
            <a:pPr lvl="2"/>
            <a:r>
              <a:rPr lang="en-US"/>
              <a:t>Professor of Chemistry and Associate Dean of Research at the University of New England.</a:t>
            </a:r>
          </a:p>
          <a:p>
            <a:pPr lvl="2"/>
            <a:r>
              <a:rPr lang="en-US"/>
              <a:t>PhD in Theoretical and Computational Chemistry.</a:t>
            </a:r>
          </a:p>
          <a:p>
            <a:pPr lvl="2"/>
            <a:r>
              <a:rPr lang="en-AU" err="1">
                <a:effectLst/>
                <a:ea typeface="Arial" panose="020B0604020202020204" pitchFamily="34" charset="0"/>
              </a:rPr>
              <a:t>Amir.Karton@une.edu.au</a:t>
            </a:r>
            <a:endParaRPr lang="en-AU">
              <a:effectLst/>
            </a:endParaRPr>
          </a:p>
        </p:txBody>
      </p:sp>
      <p:sp>
        <p:nvSpPr>
          <p:cNvPr id="4" name="Content Placeholder 2">
            <a:extLst>
              <a:ext uri="{FF2B5EF4-FFF2-40B4-BE49-F238E27FC236}">
                <a16:creationId xmlns:a16="http://schemas.microsoft.com/office/drawing/2014/main" id="{DAB5B47C-F94A-E6CB-7DFB-62174C12A253}"/>
              </a:ext>
            </a:extLst>
          </p:cNvPr>
          <p:cNvSpPr txBox="1">
            <a:spLocks/>
          </p:cNvSpPr>
          <p:nvPr/>
        </p:nvSpPr>
        <p:spPr>
          <a:xfrm>
            <a:off x="800100" y="1796027"/>
            <a:ext cx="3972805" cy="47335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a:t>Team Members</a:t>
            </a:r>
          </a:p>
          <a:p>
            <a:pPr lvl="1"/>
            <a:r>
              <a:rPr lang="en-US"/>
              <a:t>Matt Ellis</a:t>
            </a:r>
          </a:p>
          <a:p>
            <a:pPr lvl="2"/>
            <a:r>
              <a:rPr lang="en-AU">
                <a:ea typeface="Arial" panose="020B0604020202020204" pitchFamily="34" charset="0"/>
              </a:rPr>
              <a:t>mellis35@myune.edu.au</a:t>
            </a:r>
            <a:endParaRPr lang="en-US"/>
          </a:p>
          <a:p>
            <a:pPr lvl="1"/>
            <a:r>
              <a:rPr lang="en-US"/>
              <a:t>Joey Huang</a:t>
            </a:r>
          </a:p>
          <a:p>
            <a:pPr lvl="2"/>
            <a:r>
              <a:rPr lang="en-AU">
                <a:ea typeface="Arial" panose="020B0604020202020204" pitchFamily="34" charset="0"/>
              </a:rPr>
              <a:t>chuang26@myune.edu.au</a:t>
            </a:r>
            <a:endParaRPr lang="en-US"/>
          </a:p>
          <a:p>
            <a:pPr lvl="1"/>
            <a:r>
              <a:rPr lang="en-US"/>
              <a:t>Andrew McKenzie</a:t>
            </a:r>
          </a:p>
          <a:p>
            <a:pPr lvl="2"/>
            <a:r>
              <a:rPr lang="en-AU">
                <a:ea typeface="Arial" panose="020B0604020202020204" pitchFamily="34" charset="0"/>
              </a:rPr>
              <a:t>amcken33@myune.edu.au</a:t>
            </a:r>
            <a:endParaRPr lang="en-US"/>
          </a:p>
          <a:p>
            <a:pPr lvl="1"/>
            <a:r>
              <a:rPr lang="en-US"/>
              <a:t>Matt Smith</a:t>
            </a:r>
          </a:p>
          <a:p>
            <a:pPr lvl="2"/>
            <a:r>
              <a:rPr lang="en-AU">
                <a:ea typeface="Arial" panose="020B0604020202020204" pitchFamily="34" charset="0"/>
              </a:rPr>
              <a:t>msmit328@myune.edu.au</a:t>
            </a:r>
            <a:endParaRPr lang="en-US"/>
          </a:p>
          <a:p>
            <a:pPr lvl="1"/>
            <a:r>
              <a:rPr lang="en-US"/>
              <a:t>Lyam Talbot</a:t>
            </a:r>
          </a:p>
          <a:p>
            <a:pPr lvl="2"/>
            <a:r>
              <a:rPr lang="en-AU">
                <a:ea typeface="Arial" panose="020B0604020202020204" pitchFamily="34" charset="0"/>
              </a:rPr>
              <a:t>ltalbot6@myune.edu.au</a:t>
            </a:r>
            <a:endParaRPr lang="en-US" sz="1200"/>
          </a:p>
        </p:txBody>
      </p:sp>
    </p:spTree>
    <p:extLst>
      <p:ext uri="{BB962C8B-B14F-4D97-AF65-F5344CB8AC3E}">
        <p14:creationId xmlns:p14="http://schemas.microsoft.com/office/powerpoint/2010/main" val="1508020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F725489-E3D6-4D58-A60B-0C204F730759}"/>
              </a:ext>
            </a:extLst>
          </p:cNvPr>
          <p:cNvSpPr>
            <a:spLocks noGrp="1"/>
          </p:cNvSpPr>
          <p:nvPr>
            <p:ph type="title"/>
          </p:nvPr>
        </p:nvSpPr>
        <p:spPr>
          <a:xfrm>
            <a:off x="643467" y="816638"/>
            <a:ext cx="3367359" cy="5224724"/>
          </a:xfrm>
        </p:spPr>
        <p:txBody>
          <a:bodyPr anchor="ctr">
            <a:normAutofit/>
          </a:bodyPr>
          <a:lstStyle/>
          <a:p>
            <a:r>
              <a:rPr lang="en-US" dirty="0"/>
              <a:t>Project Overview</a:t>
            </a:r>
          </a:p>
        </p:txBody>
      </p:sp>
      <p:sp>
        <p:nvSpPr>
          <p:cNvPr id="3" name="Content Placeholder 2">
            <a:extLst>
              <a:ext uri="{FF2B5EF4-FFF2-40B4-BE49-F238E27FC236}">
                <a16:creationId xmlns:a16="http://schemas.microsoft.com/office/drawing/2014/main" id="{46C40167-8A8D-B4E4-C29F-B1725E7F3720}"/>
              </a:ext>
            </a:extLst>
          </p:cNvPr>
          <p:cNvSpPr>
            <a:spLocks noGrp="1"/>
          </p:cNvSpPr>
          <p:nvPr>
            <p:ph idx="1"/>
          </p:nvPr>
        </p:nvSpPr>
        <p:spPr>
          <a:xfrm>
            <a:off x="4654295" y="816638"/>
            <a:ext cx="4619706" cy="5224724"/>
          </a:xfrm>
        </p:spPr>
        <p:txBody>
          <a:bodyPr anchor="ctr">
            <a:normAutofit/>
          </a:bodyPr>
          <a:lstStyle/>
          <a:p>
            <a:r>
              <a:rPr lang="en-US" dirty="0"/>
              <a:t>Explore machine learning (ML) models to classify molecules as in or out-of-equilibrium based on their structure.</a:t>
            </a:r>
          </a:p>
          <a:p>
            <a:r>
              <a:rPr lang="en-US" dirty="0"/>
              <a:t>Research and prototype a ML model to make molecular predictions using the QM9 dataset.</a:t>
            </a:r>
          </a:p>
          <a:p>
            <a:pPr lvl="1"/>
            <a:r>
              <a:rPr lang="en-US" dirty="0"/>
              <a:t>Model aim: Classify molecules as being in equilibrium or nonequilibrium based on their relative spatial coordinates.</a:t>
            </a:r>
          </a:p>
          <a:p>
            <a:pPr lvl="1"/>
            <a:r>
              <a:rPr lang="en-US" dirty="0"/>
              <a:t>Such a model could help researchers explore the complete chemical space or might point to unfound influential compounds relevant to industries such as material sciences and pharmaceuticals.</a:t>
            </a:r>
          </a:p>
        </p:txBody>
      </p:sp>
    </p:spTree>
    <p:extLst>
      <p:ext uri="{BB962C8B-B14F-4D97-AF65-F5344CB8AC3E}">
        <p14:creationId xmlns:p14="http://schemas.microsoft.com/office/powerpoint/2010/main" val="405894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8767991-AF9B-FCB8-3404-C66ABB1413D6}"/>
              </a:ext>
            </a:extLst>
          </p:cNvPr>
          <p:cNvSpPr>
            <a:spLocks noGrp="1"/>
          </p:cNvSpPr>
          <p:nvPr>
            <p:ph type="title"/>
          </p:nvPr>
        </p:nvSpPr>
        <p:spPr>
          <a:xfrm>
            <a:off x="643467" y="816638"/>
            <a:ext cx="3367359" cy="5224724"/>
          </a:xfrm>
        </p:spPr>
        <p:txBody>
          <a:bodyPr anchor="ctr">
            <a:normAutofit/>
          </a:bodyPr>
          <a:lstStyle/>
          <a:p>
            <a:r>
              <a:rPr lang="en-US"/>
              <a:t>Project Objectives</a:t>
            </a:r>
          </a:p>
        </p:txBody>
      </p:sp>
      <p:sp>
        <p:nvSpPr>
          <p:cNvPr id="3" name="Content Placeholder 2">
            <a:extLst>
              <a:ext uri="{FF2B5EF4-FFF2-40B4-BE49-F238E27FC236}">
                <a16:creationId xmlns:a16="http://schemas.microsoft.com/office/drawing/2014/main" id="{AE17A08B-E3E7-8A03-FC2E-3028311AE085}"/>
              </a:ext>
            </a:extLst>
          </p:cNvPr>
          <p:cNvSpPr>
            <a:spLocks noGrp="1"/>
          </p:cNvSpPr>
          <p:nvPr>
            <p:ph idx="1"/>
          </p:nvPr>
        </p:nvSpPr>
        <p:spPr>
          <a:xfrm>
            <a:off x="4654295" y="816638"/>
            <a:ext cx="4619706" cy="5224724"/>
          </a:xfrm>
        </p:spPr>
        <p:txBody>
          <a:bodyPr anchor="ctr">
            <a:normAutofit/>
          </a:bodyPr>
          <a:lstStyle/>
          <a:p>
            <a:r>
              <a:rPr lang="en-US" b="1"/>
              <a:t>Client Specifications:</a:t>
            </a:r>
          </a:p>
          <a:p>
            <a:pPr lvl="1"/>
            <a:r>
              <a:rPr lang="en-US"/>
              <a:t>Produce a reusable ML model with a set input structure.</a:t>
            </a:r>
          </a:p>
          <a:p>
            <a:pPr lvl="1"/>
            <a:r>
              <a:rPr lang="en-US"/>
              <a:t>Produce thorough documentation for future teams to pick up the project.</a:t>
            </a:r>
          </a:p>
          <a:p>
            <a:pPr lvl="1"/>
            <a:r>
              <a:rPr lang="en-US"/>
              <a:t>Produce a brief report on the performance and validity of the model.</a:t>
            </a:r>
          </a:p>
          <a:p>
            <a:endParaRPr lang="en-US"/>
          </a:p>
          <a:p>
            <a:endParaRPr lang="en-US"/>
          </a:p>
        </p:txBody>
      </p:sp>
    </p:spTree>
    <p:extLst>
      <p:ext uri="{BB962C8B-B14F-4D97-AF65-F5344CB8AC3E}">
        <p14:creationId xmlns:p14="http://schemas.microsoft.com/office/powerpoint/2010/main" val="3579153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CFBA370-0AD1-7C70-26AA-A2EC4FF0D952}"/>
              </a:ext>
            </a:extLst>
          </p:cNvPr>
          <p:cNvSpPr>
            <a:spLocks noGrp="1"/>
          </p:cNvSpPr>
          <p:nvPr>
            <p:ph type="title"/>
          </p:nvPr>
        </p:nvSpPr>
        <p:spPr>
          <a:xfrm>
            <a:off x="643467" y="816638"/>
            <a:ext cx="3367359" cy="5224724"/>
          </a:xfrm>
        </p:spPr>
        <p:txBody>
          <a:bodyPr anchor="ctr">
            <a:normAutofit/>
          </a:bodyPr>
          <a:lstStyle/>
          <a:p>
            <a:r>
              <a:rPr lang="en-US"/>
              <a:t>Project Plan vs Execution</a:t>
            </a:r>
          </a:p>
        </p:txBody>
      </p:sp>
      <p:sp>
        <p:nvSpPr>
          <p:cNvPr id="3" name="Content Placeholder 2">
            <a:extLst>
              <a:ext uri="{FF2B5EF4-FFF2-40B4-BE49-F238E27FC236}">
                <a16:creationId xmlns:a16="http://schemas.microsoft.com/office/drawing/2014/main" id="{400A78AF-F3D5-93D7-D5E1-2666C8167596}"/>
              </a:ext>
            </a:extLst>
          </p:cNvPr>
          <p:cNvSpPr>
            <a:spLocks noGrp="1"/>
          </p:cNvSpPr>
          <p:nvPr>
            <p:ph idx="1"/>
          </p:nvPr>
        </p:nvSpPr>
        <p:spPr>
          <a:xfrm>
            <a:off x="4654295" y="816638"/>
            <a:ext cx="4619706" cy="5224724"/>
          </a:xfrm>
        </p:spPr>
        <p:txBody>
          <a:bodyPr anchor="ctr">
            <a:normAutofit/>
          </a:bodyPr>
          <a:lstStyle/>
          <a:p>
            <a:r>
              <a:rPr lang="en-US" dirty="0"/>
              <a:t>Project Scope Change/s:</a:t>
            </a:r>
          </a:p>
          <a:p>
            <a:pPr lvl="1"/>
            <a:r>
              <a:rPr lang="en-US" dirty="0"/>
              <a:t>Replaced the aim of generating stable molecular structures with the aim of classifying molecular structures as being in equilibrium or not.</a:t>
            </a:r>
          </a:p>
          <a:p>
            <a:pPr lvl="1"/>
            <a:r>
              <a:rPr lang="en-US" dirty="0"/>
              <a:t>This was due to time and technical constraints.</a:t>
            </a:r>
          </a:p>
          <a:p>
            <a:r>
              <a:rPr lang="en-US" dirty="0"/>
              <a:t>Data Feature Addition:</a:t>
            </a:r>
          </a:p>
          <a:p>
            <a:pPr lvl="1"/>
            <a:r>
              <a:rPr lang="en-US" dirty="0"/>
              <a:t>The addition of calculating and including the molecules HOMO-LUMO energy gaps came about later in the project, this was a very welcoming addition to the model, giving it more features to learn from.</a:t>
            </a:r>
          </a:p>
          <a:p>
            <a:pPr lvl="1"/>
            <a:r>
              <a:rPr lang="en-US" dirty="0"/>
              <a:t>This addition resulted in a slight rebound in accuracy after it dropped when we decreased the displacement distance.</a:t>
            </a:r>
          </a:p>
          <a:p>
            <a:pPr lvl="1"/>
            <a:endParaRPr lang="en-US"/>
          </a:p>
        </p:txBody>
      </p:sp>
    </p:spTree>
    <p:extLst>
      <p:ext uri="{BB962C8B-B14F-4D97-AF65-F5344CB8AC3E}">
        <p14:creationId xmlns:p14="http://schemas.microsoft.com/office/powerpoint/2010/main" val="4053632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29E3-C113-2BA6-174E-1315A4DCDAAA}"/>
              </a:ext>
            </a:extLst>
          </p:cNvPr>
          <p:cNvSpPr>
            <a:spLocks noGrp="1"/>
          </p:cNvSpPr>
          <p:nvPr>
            <p:ph type="title"/>
          </p:nvPr>
        </p:nvSpPr>
        <p:spPr>
          <a:xfrm>
            <a:off x="6343484" y="609600"/>
            <a:ext cx="2930518" cy="1320800"/>
          </a:xfrm>
        </p:spPr>
        <p:txBody>
          <a:bodyPr anchor="ctr">
            <a:normAutofit/>
          </a:bodyPr>
          <a:lstStyle/>
          <a:p>
            <a:pPr>
              <a:lnSpc>
                <a:spcPct val="90000"/>
              </a:lnSpc>
            </a:pPr>
            <a:r>
              <a:rPr lang="en-US" sz="3100"/>
              <a:t>Data Training and Evaluation</a:t>
            </a:r>
          </a:p>
        </p:txBody>
      </p:sp>
      <p:pic>
        <p:nvPicPr>
          <p:cNvPr id="8" name="Picture 7" descr="A molecule model of a chemical compound&#10;&#10;AI-generated content may be incorrect.">
            <a:extLst>
              <a:ext uri="{FF2B5EF4-FFF2-40B4-BE49-F238E27FC236}">
                <a16:creationId xmlns:a16="http://schemas.microsoft.com/office/drawing/2014/main" id="{AFCCD06A-B038-FD40-2B16-27774FD39D6B}"/>
              </a:ext>
            </a:extLst>
          </p:cNvPr>
          <p:cNvPicPr>
            <a:picLocks noChangeAspect="1"/>
          </p:cNvPicPr>
          <p:nvPr/>
        </p:nvPicPr>
        <p:blipFill>
          <a:blip r:embed="rId2"/>
          <a:stretch>
            <a:fillRect/>
          </a:stretch>
        </p:blipFill>
        <p:spPr>
          <a:xfrm>
            <a:off x="1098238" y="221989"/>
            <a:ext cx="4113572" cy="2601747"/>
          </a:xfrm>
          <a:prstGeom prst="rect">
            <a:avLst/>
          </a:prstGeom>
        </p:spPr>
      </p:pic>
      <p:sp>
        <p:nvSpPr>
          <p:cNvPr id="3" name="Content Placeholder 2">
            <a:extLst>
              <a:ext uri="{FF2B5EF4-FFF2-40B4-BE49-F238E27FC236}">
                <a16:creationId xmlns:a16="http://schemas.microsoft.com/office/drawing/2014/main" id="{CCF1268C-FBFB-8169-6A8A-413B0A5DE6B3}"/>
              </a:ext>
            </a:extLst>
          </p:cNvPr>
          <p:cNvSpPr>
            <a:spLocks noGrp="1"/>
          </p:cNvSpPr>
          <p:nvPr>
            <p:ph idx="1"/>
          </p:nvPr>
        </p:nvSpPr>
        <p:spPr>
          <a:xfrm>
            <a:off x="6343484" y="2160589"/>
            <a:ext cx="3233653" cy="3880773"/>
          </a:xfrm>
        </p:spPr>
        <p:txBody>
          <a:bodyPr vert="horz" lIns="91440" tIns="45720" rIns="91440" bIns="45720" rtlCol="0" anchor="t">
            <a:normAutofit/>
          </a:bodyPr>
          <a:lstStyle/>
          <a:p>
            <a:pPr>
              <a:lnSpc>
                <a:spcPct val="90000"/>
              </a:lnSpc>
            </a:pPr>
            <a:r>
              <a:rPr lang="en-US" sz="1500" dirty="0"/>
              <a:t>The model was trained on an equal number of equilibrium and nonequilibrium molecules with the latter having a total displacement of 0.3 Angstroms.</a:t>
            </a:r>
          </a:p>
          <a:p>
            <a:pPr>
              <a:lnSpc>
                <a:spcPct val="90000"/>
              </a:lnSpc>
            </a:pPr>
            <a:r>
              <a:rPr lang="en-US" sz="1500" dirty="0"/>
              <a:t>The model was then tested against two datasets, both with the same amount of equilibrium and nonequilibrium molecules but with 0.3 and 0.5 Angstroms of displacement to evaluate any performance difference.</a:t>
            </a:r>
          </a:p>
        </p:txBody>
      </p:sp>
      <p:pic>
        <p:nvPicPr>
          <p:cNvPr id="7" name="Picture 6" descr="A screenshot of a graph&#10;&#10;AI-generated content may be incorrect.">
            <a:extLst>
              <a:ext uri="{FF2B5EF4-FFF2-40B4-BE49-F238E27FC236}">
                <a16:creationId xmlns:a16="http://schemas.microsoft.com/office/drawing/2014/main" id="{71BDA2B7-F5C3-4AAE-3B85-9238134A46AC}"/>
              </a:ext>
            </a:extLst>
          </p:cNvPr>
          <p:cNvPicPr>
            <a:picLocks noChangeAspect="1"/>
          </p:cNvPicPr>
          <p:nvPr/>
        </p:nvPicPr>
        <p:blipFill>
          <a:blip r:embed="rId3"/>
          <a:stretch>
            <a:fillRect/>
          </a:stretch>
        </p:blipFill>
        <p:spPr>
          <a:xfrm>
            <a:off x="707900" y="2823736"/>
            <a:ext cx="5239303" cy="4034264"/>
          </a:xfrm>
          <a:prstGeom prst="rect">
            <a:avLst/>
          </a:prstGeom>
        </p:spPr>
      </p:pic>
    </p:spTree>
    <p:extLst>
      <p:ext uri="{BB962C8B-B14F-4D97-AF65-F5344CB8AC3E}">
        <p14:creationId xmlns:p14="http://schemas.microsoft.com/office/powerpoint/2010/main" val="1026810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F951-56A4-470C-388F-CCFFA496C066}"/>
              </a:ext>
            </a:extLst>
          </p:cNvPr>
          <p:cNvSpPr>
            <a:spLocks noGrp="1"/>
          </p:cNvSpPr>
          <p:nvPr>
            <p:ph type="title"/>
          </p:nvPr>
        </p:nvSpPr>
        <p:spPr>
          <a:xfrm>
            <a:off x="2849562" y="609600"/>
            <a:ext cx="6424440" cy="1320800"/>
          </a:xfrm>
        </p:spPr>
        <p:txBody>
          <a:bodyPr>
            <a:normAutofit/>
          </a:bodyPr>
          <a:lstStyle/>
          <a:p>
            <a:r>
              <a:rPr lang="en-US"/>
              <a:t>Project Outcomes</a:t>
            </a:r>
          </a:p>
        </p:txBody>
      </p:sp>
      <p:pic>
        <p:nvPicPr>
          <p:cNvPr id="5" name="Picture 4" descr="Close up of a molecular model">
            <a:extLst>
              <a:ext uri="{FF2B5EF4-FFF2-40B4-BE49-F238E27FC236}">
                <a16:creationId xmlns:a16="http://schemas.microsoft.com/office/drawing/2014/main" id="{02635589-4CF7-F390-0140-E953207A22B3}"/>
              </a:ext>
            </a:extLst>
          </p:cNvPr>
          <p:cNvPicPr>
            <a:picLocks noChangeAspect="1"/>
          </p:cNvPicPr>
          <p:nvPr/>
        </p:nvPicPr>
        <p:blipFill>
          <a:blip r:embed="rId2"/>
          <a:srcRect l="58969" t="142" r="11216" b="1"/>
          <a:stretch>
            <a:fillRect/>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4" name="Isosceles Triangle 13">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798391E-8CFD-32E7-C81B-206A5C927E49}"/>
              </a:ext>
            </a:extLst>
          </p:cNvPr>
          <p:cNvSpPr>
            <a:spLocks noGrp="1"/>
          </p:cNvSpPr>
          <p:nvPr>
            <p:ph idx="1"/>
          </p:nvPr>
        </p:nvSpPr>
        <p:spPr>
          <a:xfrm>
            <a:off x="2849562" y="2160589"/>
            <a:ext cx="6424440" cy="3880773"/>
          </a:xfrm>
        </p:spPr>
        <p:txBody>
          <a:bodyPr vert="horz" lIns="91440" tIns="45720" rIns="91440" bIns="45720" rtlCol="0" anchor="t">
            <a:normAutofit lnSpcReduction="10000"/>
          </a:bodyPr>
          <a:lstStyle/>
          <a:p>
            <a:pPr>
              <a:lnSpc>
                <a:spcPct val="90000"/>
              </a:lnSpc>
            </a:pPr>
            <a:r>
              <a:rPr lang="en-US" sz="1500" dirty="0"/>
              <a:t>Implemented and trained a Graph Neural Network (GNN) on a subset of the QM9 Dataset.</a:t>
            </a:r>
          </a:p>
          <a:p>
            <a:pPr lvl="1">
              <a:lnSpc>
                <a:spcPct val="90000"/>
              </a:lnSpc>
            </a:pPr>
            <a:r>
              <a:rPr lang="en-US" sz="1500" dirty="0"/>
              <a:t>Classifies whether molecules are in equilibrium with </a:t>
            </a:r>
            <a:r>
              <a:rPr lang="en-US" sz="1500"/>
              <a:t>approximately 81</a:t>
            </a:r>
            <a:r>
              <a:rPr lang="en-US" sz="1500" dirty="0"/>
              <a:t>% accuracy on test data.</a:t>
            </a:r>
          </a:p>
          <a:p>
            <a:pPr>
              <a:lnSpc>
                <a:spcPct val="90000"/>
              </a:lnSpc>
            </a:pPr>
            <a:r>
              <a:rPr lang="en-US" sz="1500" dirty="0"/>
              <a:t>Produced a Python program for running predictions on files.</a:t>
            </a:r>
          </a:p>
          <a:p>
            <a:pPr lvl="1">
              <a:lnSpc>
                <a:spcPct val="90000"/>
              </a:lnSpc>
            </a:pPr>
            <a:r>
              <a:rPr lang="en-US" sz="1500" dirty="0"/>
              <a:t>Takes as input a simple csv format of atoms and their spatial coordinates.</a:t>
            </a:r>
          </a:p>
          <a:p>
            <a:pPr lvl="1">
              <a:lnSpc>
                <a:spcPct val="90000"/>
              </a:lnSpc>
            </a:pPr>
            <a:r>
              <a:rPr lang="en-US" sz="1500" dirty="0"/>
              <a:t>Outputs a classification prediction and it’s confidence as a percentage.</a:t>
            </a:r>
          </a:p>
          <a:p>
            <a:pPr>
              <a:lnSpc>
                <a:spcPct val="90000"/>
              </a:lnSpc>
            </a:pPr>
            <a:r>
              <a:rPr lang="en-US" sz="1500" dirty="0"/>
              <a:t>Delivered a well-documented workflow for future developers to continue the project.</a:t>
            </a:r>
          </a:p>
          <a:p>
            <a:pPr lvl="1">
              <a:lnSpc>
                <a:spcPct val="90000"/>
              </a:lnSpc>
            </a:pPr>
            <a:r>
              <a:rPr lang="en-US" sz="1500" dirty="0"/>
              <a:t>This contains two thoroughly commented </a:t>
            </a:r>
            <a:r>
              <a:rPr lang="en-US" sz="1500" dirty="0" err="1"/>
              <a:t>Jupyter</a:t>
            </a:r>
            <a:r>
              <a:rPr lang="en-US" sz="1500" dirty="0"/>
              <a:t> notebooks with many justifications covering our choices.</a:t>
            </a:r>
          </a:p>
          <a:p>
            <a:pPr lvl="1">
              <a:lnSpc>
                <a:spcPct val="90000"/>
              </a:lnSpc>
            </a:pPr>
            <a:r>
              <a:rPr lang="en-US" sz="1500" dirty="0"/>
              <a:t>Plus, multiple scripts for managing data throughout the workflow.</a:t>
            </a:r>
          </a:p>
        </p:txBody>
      </p:sp>
    </p:spTree>
    <p:extLst>
      <p:ext uri="{BB962C8B-B14F-4D97-AF65-F5344CB8AC3E}">
        <p14:creationId xmlns:p14="http://schemas.microsoft.com/office/powerpoint/2010/main" val="4193197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2883-1273-72E6-9B16-938699DE4F89}"/>
              </a:ext>
            </a:extLst>
          </p:cNvPr>
          <p:cNvSpPr>
            <a:spLocks noGrp="1"/>
          </p:cNvSpPr>
          <p:nvPr>
            <p:ph type="title"/>
          </p:nvPr>
        </p:nvSpPr>
        <p:spPr/>
        <p:txBody>
          <a:bodyPr/>
          <a:lstStyle/>
          <a:p>
            <a:r>
              <a:rPr lang="en-US"/>
              <a:t>Model Accuracy</a:t>
            </a:r>
          </a:p>
        </p:txBody>
      </p:sp>
      <p:pic>
        <p:nvPicPr>
          <p:cNvPr id="4" name="Content Placeholder 3" descr="A black background with white text&#10;&#10;AI-generated content may be incorrect.">
            <a:extLst>
              <a:ext uri="{FF2B5EF4-FFF2-40B4-BE49-F238E27FC236}">
                <a16:creationId xmlns:a16="http://schemas.microsoft.com/office/drawing/2014/main" id="{313369EF-0639-EFAD-1B17-824228E0A1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8015" y="2279478"/>
            <a:ext cx="4613030" cy="821616"/>
          </a:xfrm>
          <a:prstGeom prst="rect">
            <a:avLst/>
          </a:prstGeom>
        </p:spPr>
      </p:pic>
      <p:pic>
        <p:nvPicPr>
          <p:cNvPr id="6" name="Picture 5" descr="A black background with white text&#10;&#10;AI-generated content may be incorrect.">
            <a:extLst>
              <a:ext uri="{FF2B5EF4-FFF2-40B4-BE49-F238E27FC236}">
                <a16:creationId xmlns:a16="http://schemas.microsoft.com/office/drawing/2014/main" id="{9EEEF6A7-141E-83DD-3138-447E2926B2EA}"/>
              </a:ext>
            </a:extLst>
          </p:cNvPr>
          <p:cNvPicPr>
            <a:picLocks noChangeAspect="1"/>
          </p:cNvPicPr>
          <p:nvPr/>
        </p:nvPicPr>
        <p:blipFill>
          <a:blip r:embed="rId3"/>
          <a:stretch>
            <a:fillRect/>
          </a:stretch>
        </p:blipFill>
        <p:spPr>
          <a:xfrm>
            <a:off x="741360" y="2279477"/>
            <a:ext cx="4706429" cy="821616"/>
          </a:xfrm>
          <a:prstGeom prst="rect">
            <a:avLst/>
          </a:prstGeom>
        </p:spPr>
      </p:pic>
      <p:pic>
        <p:nvPicPr>
          <p:cNvPr id="10" name="Picture 9" descr="A screenshot of a computer program&#10;&#10;AI-generated content may be incorrect.">
            <a:extLst>
              <a:ext uri="{FF2B5EF4-FFF2-40B4-BE49-F238E27FC236}">
                <a16:creationId xmlns:a16="http://schemas.microsoft.com/office/drawing/2014/main" id="{C93596DF-9347-CC9B-2FDE-C02471768648}"/>
              </a:ext>
            </a:extLst>
          </p:cNvPr>
          <p:cNvPicPr>
            <a:picLocks noChangeAspect="1"/>
          </p:cNvPicPr>
          <p:nvPr/>
        </p:nvPicPr>
        <p:blipFill>
          <a:blip r:embed="rId4"/>
          <a:stretch>
            <a:fillRect/>
          </a:stretch>
        </p:blipFill>
        <p:spPr>
          <a:xfrm>
            <a:off x="1013268" y="3593735"/>
            <a:ext cx="7772400" cy="1907512"/>
          </a:xfrm>
          <a:prstGeom prst="rect">
            <a:avLst/>
          </a:prstGeom>
        </p:spPr>
      </p:pic>
      <p:sp>
        <p:nvSpPr>
          <p:cNvPr id="13" name="Content Placeholder 2">
            <a:extLst>
              <a:ext uri="{FF2B5EF4-FFF2-40B4-BE49-F238E27FC236}">
                <a16:creationId xmlns:a16="http://schemas.microsoft.com/office/drawing/2014/main" id="{63739ECC-7C67-289D-12FE-CA6C2C048962}"/>
              </a:ext>
            </a:extLst>
          </p:cNvPr>
          <p:cNvSpPr txBox="1">
            <a:spLocks/>
          </p:cNvSpPr>
          <p:nvPr/>
        </p:nvSpPr>
        <p:spPr>
          <a:xfrm>
            <a:off x="601134" y="1435348"/>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Comparing the two test sets over a different quantity of samples, the convergence to the ~81% becomes clear.</a:t>
            </a:r>
          </a:p>
        </p:txBody>
      </p:sp>
      <p:cxnSp>
        <p:nvCxnSpPr>
          <p:cNvPr id="28" name="Curved Connector 27">
            <a:extLst>
              <a:ext uri="{FF2B5EF4-FFF2-40B4-BE49-F238E27FC236}">
                <a16:creationId xmlns:a16="http://schemas.microsoft.com/office/drawing/2014/main" id="{C4F757AE-09CA-2015-03D6-892FF53541CC}"/>
              </a:ext>
            </a:extLst>
          </p:cNvPr>
          <p:cNvCxnSpPr>
            <a:cxnSpLocks/>
            <a:stCxn id="42" idx="1"/>
          </p:cNvCxnSpPr>
          <p:nvPr/>
        </p:nvCxnSpPr>
        <p:spPr>
          <a:xfrm rot="10800000">
            <a:off x="2286000" y="5369098"/>
            <a:ext cx="731210" cy="7467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947BB30-A4D8-8338-9051-ADA720590ED5}"/>
              </a:ext>
            </a:extLst>
          </p:cNvPr>
          <p:cNvSpPr txBox="1"/>
          <p:nvPr/>
        </p:nvSpPr>
        <p:spPr>
          <a:xfrm>
            <a:off x="3017210" y="5931142"/>
            <a:ext cx="5532917" cy="369332"/>
          </a:xfrm>
          <a:prstGeom prst="rect">
            <a:avLst/>
          </a:prstGeom>
          <a:noFill/>
        </p:spPr>
        <p:txBody>
          <a:bodyPr wrap="square" rtlCol="0">
            <a:spAutoFit/>
          </a:bodyPr>
          <a:lstStyle/>
          <a:p>
            <a:r>
              <a:rPr lang="en-US"/>
              <a:t>125 batches * 32 samples per batch = 4000 samples</a:t>
            </a:r>
          </a:p>
        </p:txBody>
      </p:sp>
      <p:sp>
        <p:nvSpPr>
          <p:cNvPr id="3" name="TextBox 2">
            <a:extLst>
              <a:ext uri="{FF2B5EF4-FFF2-40B4-BE49-F238E27FC236}">
                <a16:creationId xmlns:a16="http://schemas.microsoft.com/office/drawing/2014/main" id="{5EB678D0-E7AC-6535-8909-84D09A88B4D8}"/>
              </a:ext>
            </a:extLst>
          </p:cNvPr>
          <p:cNvSpPr txBox="1"/>
          <p:nvPr/>
        </p:nvSpPr>
        <p:spPr>
          <a:xfrm>
            <a:off x="1575303" y="3101093"/>
            <a:ext cx="2897109" cy="261610"/>
          </a:xfrm>
          <a:prstGeom prst="rect">
            <a:avLst/>
          </a:prstGeom>
          <a:noFill/>
        </p:spPr>
        <p:txBody>
          <a:bodyPr wrap="square" rtlCol="0">
            <a:spAutoFit/>
          </a:bodyPr>
          <a:lstStyle/>
          <a:p>
            <a:pPr algn="ctr"/>
            <a:r>
              <a:rPr lang="en-US" sz="1050"/>
              <a:t>Predicting across 10 samples</a:t>
            </a:r>
          </a:p>
        </p:txBody>
      </p:sp>
      <p:sp>
        <p:nvSpPr>
          <p:cNvPr id="5" name="TextBox 4">
            <a:extLst>
              <a:ext uri="{FF2B5EF4-FFF2-40B4-BE49-F238E27FC236}">
                <a16:creationId xmlns:a16="http://schemas.microsoft.com/office/drawing/2014/main" id="{998BF255-696C-F37B-6461-DB3089F32C6F}"/>
              </a:ext>
            </a:extLst>
          </p:cNvPr>
          <p:cNvSpPr txBox="1"/>
          <p:nvPr/>
        </p:nvSpPr>
        <p:spPr>
          <a:xfrm>
            <a:off x="6376893" y="3085804"/>
            <a:ext cx="2897109" cy="261610"/>
          </a:xfrm>
          <a:prstGeom prst="rect">
            <a:avLst/>
          </a:prstGeom>
          <a:noFill/>
        </p:spPr>
        <p:txBody>
          <a:bodyPr wrap="square" rtlCol="0">
            <a:spAutoFit/>
          </a:bodyPr>
          <a:lstStyle/>
          <a:p>
            <a:pPr algn="ctr"/>
            <a:r>
              <a:rPr lang="en-US" sz="1050"/>
              <a:t>Predicting across 50 samples</a:t>
            </a:r>
          </a:p>
        </p:txBody>
      </p:sp>
      <p:sp>
        <p:nvSpPr>
          <p:cNvPr id="8" name="TextBox 7">
            <a:extLst>
              <a:ext uri="{FF2B5EF4-FFF2-40B4-BE49-F238E27FC236}">
                <a16:creationId xmlns:a16="http://schemas.microsoft.com/office/drawing/2014/main" id="{1C5B91BF-4E6A-82C5-E451-47B2BC671566}"/>
              </a:ext>
            </a:extLst>
          </p:cNvPr>
          <p:cNvSpPr txBox="1"/>
          <p:nvPr/>
        </p:nvSpPr>
        <p:spPr>
          <a:xfrm>
            <a:off x="2550680" y="5492596"/>
            <a:ext cx="4827894" cy="261610"/>
          </a:xfrm>
          <a:prstGeom prst="rect">
            <a:avLst/>
          </a:prstGeom>
          <a:noFill/>
        </p:spPr>
        <p:txBody>
          <a:bodyPr wrap="square" rtlCol="0">
            <a:spAutoFit/>
          </a:bodyPr>
          <a:lstStyle/>
          <a:p>
            <a:pPr algn="ctr"/>
            <a:r>
              <a:rPr lang="en-US" sz="1050"/>
              <a:t>Evaluating against the entire test dataset</a:t>
            </a:r>
          </a:p>
        </p:txBody>
      </p:sp>
    </p:spTree>
    <p:extLst>
      <p:ext uri="{BB962C8B-B14F-4D97-AF65-F5344CB8AC3E}">
        <p14:creationId xmlns:p14="http://schemas.microsoft.com/office/powerpoint/2010/main" val="2445526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C1105-5201-C842-A9A2-E687105FA34B}"/>
              </a:ext>
            </a:extLst>
          </p:cNvPr>
          <p:cNvSpPr>
            <a:spLocks noGrp="1"/>
          </p:cNvSpPr>
          <p:nvPr>
            <p:ph type="title"/>
          </p:nvPr>
        </p:nvSpPr>
        <p:spPr>
          <a:xfrm>
            <a:off x="677334" y="609600"/>
            <a:ext cx="8596668" cy="1320800"/>
          </a:xfrm>
        </p:spPr>
        <p:txBody>
          <a:bodyPr anchor="t">
            <a:normAutofit/>
          </a:bodyPr>
          <a:lstStyle/>
          <a:p>
            <a:r>
              <a:rPr lang="en-US"/>
              <a:t>Jupyter Notebook 1– Create Dataset</a:t>
            </a:r>
          </a:p>
        </p:txBody>
      </p:sp>
      <p:sp>
        <p:nvSpPr>
          <p:cNvPr id="3" name="Content Placeholder 2">
            <a:extLst>
              <a:ext uri="{FF2B5EF4-FFF2-40B4-BE49-F238E27FC236}">
                <a16:creationId xmlns:a16="http://schemas.microsoft.com/office/drawing/2014/main" id="{49089F6F-261C-6979-E41A-825CE605A3DC}"/>
              </a:ext>
            </a:extLst>
          </p:cNvPr>
          <p:cNvSpPr>
            <a:spLocks noGrp="1"/>
          </p:cNvSpPr>
          <p:nvPr>
            <p:ph idx="1"/>
          </p:nvPr>
        </p:nvSpPr>
        <p:spPr>
          <a:xfrm>
            <a:off x="677334" y="2160589"/>
            <a:ext cx="5220430" cy="3880773"/>
          </a:xfrm>
        </p:spPr>
        <p:txBody>
          <a:bodyPr>
            <a:normAutofit/>
          </a:bodyPr>
          <a:lstStyle/>
          <a:p>
            <a:pPr>
              <a:lnSpc>
                <a:spcPct val="90000"/>
              </a:lnSpc>
            </a:pPr>
            <a:r>
              <a:rPr lang="en-AU" kern="100">
                <a:latin typeface="Arial" panose="020B0604020202020204" pitchFamily="34" charset="0"/>
                <a:ea typeface="Aptos" panose="020B0004020202020204" pitchFamily="34" charset="0"/>
                <a:cs typeface="Arial" panose="020B0604020202020204" pitchFamily="34" charset="0"/>
              </a:rPr>
              <a:t>qm9_create_tfdataset.ipynb</a:t>
            </a:r>
          </a:p>
          <a:p>
            <a:pPr>
              <a:lnSpc>
                <a:spcPct val="90000"/>
              </a:lnSpc>
            </a:pPr>
            <a:r>
              <a:rPr lang="en-AU" kern="100">
                <a:latin typeface="Arial" panose="020B0604020202020204" pitchFamily="34" charset="0"/>
                <a:ea typeface="Aptos" panose="020B0004020202020204" pitchFamily="34" charset="0"/>
                <a:cs typeface="Arial" panose="020B0604020202020204" pitchFamily="34" charset="0"/>
              </a:rPr>
              <a:t>Takes in two directories of CSV files</a:t>
            </a:r>
          </a:p>
          <a:p>
            <a:pPr lvl="1">
              <a:lnSpc>
                <a:spcPct val="90000"/>
              </a:lnSpc>
            </a:pPr>
            <a:r>
              <a:rPr lang="en-AU" kern="100">
                <a:latin typeface="Arial" panose="020B0604020202020204" pitchFamily="34" charset="0"/>
                <a:ea typeface="Aptos" panose="020B0004020202020204" pitchFamily="34" charset="0"/>
                <a:cs typeface="Arial" panose="020B0604020202020204" pitchFamily="34" charset="0"/>
              </a:rPr>
              <a:t>Energy gap, atom types, coordinates</a:t>
            </a:r>
          </a:p>
          <a:p>
            <a:pPr>
              <a:lnSpc>
                <a:spcPct val="90000"/>
              </a:lnSpc>
            </a:pPr>
            <a:r>
              <a:rPr lang="en-AU" kern="100">
                <a:latin typeface="Arial" panose="020B0604020202020204" pitchFamily="34" charset="0"/>
                <a:ea typeface="Aptos" panose="020B0004020202020204" pitchFamily="34" charset="0"/>
                <a:cs typeface="Arial" panose="020B0604020202020204" pitchFamily="34" charset="0"/>
              </a:rPr>
              <a:t>Processes the dataset</a:t>
            </a:r>
          </a:p>
          <a:p>
            <a:pPr lvl="1">
              <a:lnSpc>
                <a:spcPct val="90000"/>
              </a:lnSpc>
            </a:pPr>
            <a:r>
              <a:rPr lang="en-AU" kern="100">
                <a:latin typeface="Arial" panose="020B0604020202020204" pitchFamily="34" charset="0"/>
                <a:ea typeface="Aptos" panose="020B0004020202020204" pitchFamily="34" charset="0"/>
                <a:cs typeface="Arial" panose="020B0604020202020204" pitchFamily="34" charset="0"/>
              </a:rPr>
              <a:t>Parses all csv files extracting atoms, coords, energy gap.</a:t>
            </a:r>
          </a:p>
          <a:p>
            <a:pPr lvl="1">
              <a:lnSpc>
                <a:spcPct val="90000"/>
              </a:lnSpc>
            </a:pPr>
            <a:r>
              <a:rPr lang="en-AU" kern="100">
                <a:latin typeface="Arial" panose="020B0604020202020204" pitchFamily="34" charset="0"/>
                <a:ea typeface="Aptos" panose="020B0004020202020204" pitchFamily="34" charset="0"/>
                <a:cs typeface="Arial" panose="020B0604020202020204" pitchFamily="34" charset="0"/>
              </a:rPr>
              <a:t>Encodes the character labels as integers.</a:t>
            </a:r>
          </a:p>
          <a:p>
            <a:pPr lvl="1">
              <a:lnSpc>
                <a:spcPct val="90000"/>
              </a:lnSpc>
            </a:pPr>
            <a:r>
              <a:rPr lang="en-AU" kern="100">
                <a:latin typeface="Arial" panose="020B0604020202020204" pitchFamily="34" charset="0"/>
                <a:ea typeface="Aptos" panose="020B0004020202020204" pitchFamily="34" charset="0"/>
                <a:cs typeface="Arial" panose="020B0604020202020204" pitchFamily="34" charset="0"/>
              </a:rPr>
              <a:t>Pads all molecules to the same size, creates a mask for identifying the real molecules.</a:t>
            </a:r>
          </a:p>
          <a:p>
            <a:pPr lvl="1">
              <a:lnSpc>
                <a:spcPct val="90000"/>
              </a:lnSpc>
            </a:pPr>
            <a:r>
              <a:rPr lang="en-AU" kern="100">
                <a:latin typeface="Arial" panose="020B0604020202020204" pitchFamily="34" charset="0"/>
                <a:ea typeface="Aptos" panose="020B0004020202020204" pitchFamily="34" charset="0"/>
                <a:cs typeface="Arial" panose="020B0604020202020204" pitchFamily="34" charset="0"/>
              </a:rPr>
              <a:t>Creates an adjacency list of connected atoms.</a:t>
            </a:r>
          </a:p>
          <a:p>
            <a:pPr lvl="1">
              <a:lnSpc>
                <a:spcPct val="90000"/>
              </a:lnSpc>
            </a:pPr>
            <a:r>
              <a:rPr lang="en-AU" kern="100">
                <a:latin typeface="Arial" panose="020B0604020202020204" pitchFamily="34" charset="0"/>
                <a:ea typeface="Aptos" panose="020B0004020202020204" pitchFamily="34" charset="0"/>
                <a:cs typeface="Arial" panose="020B0604020202020204" pitchFamily="34" charset="0"/>
              </a:rPr>
              <a:t>Saves molecule data and features as a TensorFlow dataset ready for training.</a:t>
            </a:r>
          </a:p>
        </p:txBody>
      </p:sp>
      <p:pic>
        <p:nvPicPr>
          <p:cNvPr id="5" name="Picture 4">
            <a:extLst>
              <a:ext uri="{FF2B5EF4-FFF2-40B4-BE49-F238E27FC236}">
                <a16:creationId xmlns:a16="http://schemas.microsoft.com/office/drawing/2014/main" id="{A0446971-A061-2C10-B6C0-84FD782D57AC}"/>
              </a:ext>
            </a:extLst>
          </p:cNvPr>
          <p:cNvPicPr>
            <a:picLocks noChangeAspect="1"/>
          </p:cNvPicPr>
          <p:nvPr/>
        </p:nvPicPr>
        <p:blipFill>
          <a:blip r:embed="rId2"/>
          <a:srcRect t="1569" r="4" b="4"/>
          <a:stretch>
            <a:fillRect/>
          </a:stretch>
        </p:blipFill>
        <p:spPr>
          <a:xfrm>
            <a:off x="6127951" y="2159000"/>
            <a:ext cx="3145536" cy="3882362"/>
          </a:xfrm>
          <a:prstGeom prst="rect">
            <a:avLst/>
          </a:prstGeom>
        </p:spPr>
      </p:pic>
    </p:spTree>
    <p:extLst>
      <p:ext uri="{BB962C8B-B14F-4D97-AF65-F5344CB8AC3E}">
        <p14:creationId xmlns:p14="http://schemas.microsoft.com/office/powerpoint/2010/main" val="34507996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50</TotalTime>
  <Words>1054</Words>
  <Application>Microsoft Office PowerPoint</Application>
  <PresentationFormat>Widescreen</PresentationFormat>
  <Paragraphs>138</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Machine Learning Applications for Predicting Molecular Structures</vt:lpstr>
      <vt:lpstr>Project Members</vt:lpstr>
      <vt:lpstr>Project Overview</vt:lpstr>
      <vt:lpstr>Project Objectives</vt:lpstr>
      <vt:lpstr>Project Plan vs Execution</vt:lpstr>
      <vt:lpstr>Data Training and Evaluation</vt:lpstr>
      <vt:lpstr>Project Outcomes</vt:lpstr>
      <vt:lpstr>Model Accuracy</vt:lpstr>
      <vt:lpstr>Jupyter Notebook 1– Create Dataset</vt:lpstr>
      <vt:lpstr>Jupyter Notebook 2 – Model Training</vt:lpstr>
      <vt:lpstr>Project Demonstration</vt:lpstr>
      <vt:lpstr>Project Usage Flow Chart</vt:lpstr>
      <vt:lpstr>Project Handover</vt:lpstr>
      <vt:lpstr>Project Handover - Continued</vt:lpstr>
      <vt:lpstr>Project Closure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McKenzie</dc:creator>
  <cp:lastModifiedBy>Lyam Talbot</cp:lastModifiedBy>
  <cp:revision>85</cp:revision>
  <dcterms:created xsi:type="dcterms:W3CDTF">2025-05-08T12:02:55Z</dcterms:created>
  <dcterms:modified xsi:type="dcterms:W3CDTF">2025-05-21T14:27:46Z</dcterms:modified>
</cp:coreProperties>
</file>