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40" r:id="rId2"/>
    <p:sldId id="589" r:id="rId3"/>
    <p:sldId id="590" r:id="rId4"/>
    <p:sldId id="608" r:id="rId5"/>
    <p:sldId id="734" r:id="rId6"/>
    <p:sldId id="745" r:id="rId7"/>
    <p:sldId id="693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3CEC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4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14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8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4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3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5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1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7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41291D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 convertisseur analogique-numérique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187624" y="4932332"/>
            <a:ext cx="1872208" cy="4232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123728" y="4563458"/>
            <a:ext cx="0" cy="43204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2655979" y="3522975"/>
            <a:ext cx="2064554" cy="4232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Résultat conversion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059832" y="2959475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059832" y="3175499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059832" y="3391523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059832" y="3607547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44602" y="4399635"/>
            <a:ext cx="432048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260626" y="3734581"/>
            <a:ext cx="0" cy="52103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  <a:latin typeface="Arial"/>
              </a:rPr>
              <a:t>Convertisseur analogique-numérique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87624" y="2800147"/>
            <a:ext cx="1872208" cy="178385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067944" y="2294543"/>
            <a:ext cx="4896541" cy="322268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indent="-28575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Activation ou non de l’ADC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Sélection de l’entrée analogique à convertir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Temps de conversion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Activation de la conversion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Résultat de conversion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stocké sur n bits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Stockage sur 8, 10, 12, 14 ou 16 bits</a:t>
            </a:r>
          </a:p>
          <a:p>
            <a:pPr marL="742950" lvl="1" indent="-28575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Résolution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dépendante du nombre de bits de conversion</a:t>
            </a:r>
          </a:p>
          <a:p>
            <a:pPr marL="731520" lvl="1" indent="-27432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7371" y="2033886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72613" y="2043178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624" y="4932333"/>
            <a:ext cx="1872208" cy="4232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2671210" y="3522975"/>
            <a:ext cx="2064554" cy="4232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Résultat conversion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059832" y="2959475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59832" y="3175499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059832" y="3391523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059832" y="3607547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044602" y="4399635"/>
            <a:ext cx="43204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11560" y="3420165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60626" y="3734581"/>
            <a:ext cx="0" cy="52103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123728" y="1982242"/>
            <a:ext cx="0" cy="8179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2123728" y="4563458"/>
            <a:ext cx="0" cy="432048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06277" y="3204141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87227" y="4399635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11560" y="3561868"/>
            <a:ext cx="0" cy="69375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606277" y="2988117"/>
            <a:ext cx="6480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06277" y="2988117"/>
            <a:ext cx="648072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èche courbée vers la gauche 42"/>
          <p:cNvSpPr/>
          <p:nvPr/>
        </p:nvSpPr>
        <p:spPr>
          <a:xfrm>
            <a:off x="2339752" y="3175499"/>
            <a:ext cx="432048" cy="108012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lèche courbée vers la gauche 43"/>
          <p:cNvSpPr/>
          <p:nvPr/>
        </p:nvSpPr>
        <p:spPr>
          <a:xfrm flipH="1" flipV="1">
            <a:off x="1538873" y="3117479"/>
            <a:ext cx="440839" cy="113813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303240" y="28354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334499" y="2839816"/>
            <a:ext cx="492443" cy="338554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</p:txBody>
      </p:sp>
      <p:sp>
        <p:nvSpPr>
          <p:cNvPr id="49" name="Flèche droite 48"/>
          <p:cNvSpPr/>
          <p:nvPr/>
        </p:nvSpPr>
        <p:spPr>
          <a:xfrm rot="5400000">
            <a:off x="3397927" y="5108439"/>
            <a:ext cx="580657" cy="2160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Virage 49"/>
          <p:cNvSpPr/>
          <p:nvPr/>
        </p:nvSpPr>
        <p:spPr>
          <a:xfrm rot="10800000">
            <a:off x="2539532" y="5427554"/>
            <a:ext cx="360041" cy="432048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987823" y="5562278"/>
            <a:ext cx="147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5844AA5-E2B6-4BE5-8770-FE9913AF2A60}"/>
              </a:ext>
            </a:extLst>
          </p:cNvPr>
          <p:cNvSpPr txBox="1"/>
          <p:nvPr/>
        </p:nvSpPr>
        <p:spPr>
          <a:xfrm>
            <a:off x="1043608" y="5466565"/>
            <a:ext cx="1495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E4D9F755-C478-4BCD-8C88-E3925B4AC28D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214421"/>
            <a:ext cx="8280920" cy="9461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Rappels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fr-FR" sz="2200" dirty="0">
              <a:solidFill>
                <a:schemeClr val="tx2"/>
              </a:solidFill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45A3C-4BCD-4D35-9CAF-FAC02EA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Convertisseur analogique-numérique</a:t>
            </a:r>
            <a:endParaRPr lang="fr-FR" sz="2800" dirty="0">
              <a:solidFill>
                <a:srgbClr val="1F497D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1"/>
            <a:ext cx="8280920" cy="9461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ADC 10 bits / 14 canaux</a:t>
            </a:r>
          </a:p>
          <a:p>
            <a:pPr marL="342900" lvl="1" indent="-342900" algn="just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configuration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fr-FR" sz="2200" dirty="0">
              <a:solidFill>
                <a:schemeClr val="tx2"/>
              </a:solidFill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t="44140" r="26867" b="10352"/>
          <a:stretch/>
        </p:blipFill>
        <p:spPr bwMode="auto">
          <a:xfrm>
            <a:off x="0" y="2044610"/>
            <a:ext cx="4293237" cy="38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7" t="52930" r="15447" b="32812"/>
          <a:stretch/>
        </p:blipFill>
        <p:spPr bwMode="auto">
          <a:xfrm>
            <a:off x="4341067" y="3534084"/>
            <a:ext cx="4802933" cy="101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3" t="40065" r="13246" b="45942"/>
          <a:stretch/>
        </p:blipFill>
        <p:spPr bwMode="auto">
          <a:xfrm>
            <a:off x="4341067" y="4478497"/>
            <a:ext cx="4743259" cy="102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411760" y="2168924"/>
            <a:ext cx="5976664" cy="4679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1067" y="3750108"/>
            <a:ext cx="1311054" cy="7207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52121" y="3749456"/>
            <a:ext cx="2160240" cy="7207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12360" y="3750108"/>
            <a:ext cx="655527" cy="7207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60432" y="3750108"/>
            <a:ext cx="655527" cy="7207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1067" y="4788881"/>
            <a:ext cx="806997" cy="7207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9819" y="4781376"/>
            <a:ext cx="1234429" cy="7207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15173" y="2805293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entrée analogique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convertir / canal</a:t>
            </a:r>
          </a:p>
        </p:txBody>
      </p:sp>
      <p:cxnSp>
        <p:nvCxnSpPr>
          <p:cNvPr id="6" name="Connecteur droit 5"/>
          <p:cNvCxnSpPr>
            <a:stCxn id="3" idx="2"/>
            <a:endCxn id="20" idx="0"/>
          </p:cNvCxnSpPr>
          <p:nvPr/>
        </p:nvCxnSpPr>
        <p:spPr>
          <a:xfrm>
            <a:off x="6077323" y="3328513"/>
            <a:ext cx="654918" cy="42094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963723" y="2814004"/>
            <a:ext cx="193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temps de conversion</a:t>
            </a:r>
          </a:p>
        </p:txBody>
      </p:sp>
      <p:cxnSp>
        <p:nvCxnSpPr>
          <p:cNvPr id="28" name="Connecteur droit 27"/>
          <p:cNvCxnSpPr>
            <a:stCxn id="27" idx="2"/>
            <a:endCxn id="19" idx="0"/>
          </p:cNvCxnSpPr>
          <p:nvPr/>
        </p:nvCxnSpPr>
        <p:spPr>
          <a:xfrm>
            <a:off x="3932199" y="3337224"/>
            <a:ext cx="1064395" cy="41288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310837" y="2805293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Statut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</a:p>
        </p:txBody>
      </p:sp>
      <p:cxnSp>
        <p:nvCxnSpPr>
          <p:cNvPr id="33" name="Connecteur droit 32"/>
          <p:cNvCxnSpPr>
            <a:stCxn id="32" idx="2"/>
            <a:endCxn id="21" idx="0"/>
          </p:cNvCxnSpPr>
          <p:nvPr/>
        </p:nvCxnSpPr>
        <p:spPr>
          <a:xfrm>
            <a:off x="7835981" y="3328513"/>
            <a:ext cx="304143" cy="42159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968689" y="2204864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ou OFF</a:t>
            </a:r>
          </a:p>
        </p:txBody>
      </p:sp>
      <p:cxnSp>
        <p:nvCxnSpPr>
          <p:cNvPr id="38" name="Connecteur droit 37"/>
          <p:cNvCxnSpPr>
            <a:stCxn id="37" idx="2"/>
            <a:endCxn id="22" idx="0"/>
          </p:cNvCxnSpPr>
          <p:nvPr/>
        </p:nvCxnSpPr>
        <p:spPr>
          <a:xfrm>
            <a:off x="8523489" y="2728084"/>
            <a:ext cx="264707" cy="102202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226707" y="5498648"/>
            <a:ext cx="2053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 à droite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à gauche du résultat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conversion</a:t>
            </a:r>
          </a:p>
        </p:txBody>
      </p:sp>
      <p:cxnSp>
        <p:nvCxnSpPr>
          <p:cNvPr id="42" name="Connecteur droit 41"/>
          <p:cNvCxnSpPr>
            <a:stCxn id="41" idx="0"/>
            <a:endCxn id="23" idx="1"/>
          </p:cNvCxnSpPr>
          <p:nvPr/>
        </p:nvCxnSpPr>
        <p:spPr>
          <a:xfrm flipV="1">
            <a:off x="3253591" y="5149247"/>
            <a:ext cx="1087476" cy="34940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148064" y="5685613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tensions de référence</a:t>
            </a:r>
          </a:p>
        </p:txBody>
      </p:sp>
      <p:cxnSp>
        <p:nvCxnSpPr>
          <p:cNvPr id="46" name="Connecteur droit 45"/>
          <p:cNvCxnSpPr>
            <a:stCxn id="45" idx="0"/>
            <a:endCxn id="24" idx="2"/>
          </p:cNvCxnSpPr>
          <p:nvPr/>
        </p:nvCxnSpPr>
        <p:spPr>
          <a:xfrm flipV="1">
            <a:off x="6100409" y="5502108"/>
            <a:ext cx="86625" cy="183505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B06B638-285E-4943-A371-AA87ED9077DE}"/>
              </a:ext>
            </a:extLst>
          </p:cNvPr>
          <p:cNvSpPr txBox="1"/>
          <p:nvPr/>
        </p:nvSpPr>
        <p:spPr>
          <a:xfrm>
            <a:off x="5843308" y="1124744"/>
            <a:ext cx="304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p.99 à 109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E119C0-7638-4070-B1C7-0BA96585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/>
      <p:bldP spid="27" grpId="0"/>
      <p:bldP spid="32" grpId="0"/>
      <p:bldP spid="37" grpId="0"/>
      <p:bldP spid="41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Convertisseur analogique-numérique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36547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ADC 10 bits / 14 canaux</a:t>
            </a:r>
          </a:p>
          <a:p>
            <a:pPr marL="342900" indent="-34290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Registres de données stockent le résultat de conversion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ADFM = 0	Justification à gauche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ADFM = 1	Justification à droite</a:t>
            </a: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9" t="30664" r="15117" b="55396"/>
          <a:stretch/>
        </p:blipFill>
        <p:spPr bwMode="auto">
          <a:xfrm>
            <a:off x="50518" y="2881401"/>
            <a:ext cx="455748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29329" r="14861" b="57342"/>
          <a:stretch/>
        </p:blipFill>
        <p:spPr bwMode="auto">
          <a:xfrm>
            <a:off x="86522" y="4437112"/>
            <a:ext cx="4557486" cy="8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9" t="60886" r="15117" b="25459"/>
          <a:stretch/>
        </p:blipFill>
        <p:spPr bwMode="auto">
          <a:xfrm>
            <a:off x="4484914" y="2852936"/>
            <a:ext cx="4590250" cy="8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64105" r="14861" b="23395"/>
          <a:stretch/>
        </p:blipFill>
        <p:spPr bwMode="auto">
          <a:xfrm>
            <a:off x="4522334" y="4498826"/>
            <a:ext cx="4590249" cy="81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2848244" y="2398598"/>
            <a:ext cx="288032" cy="2880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848244" y="3905392"/>
            <a:ext cx="288032" cy="2880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C416CC-0551-4B3A-AA33-C8D5059E6EF8}"/>
              </a:ext>
            </a:extLst>
          </p:cNvPr>
          <p:cNvSpPr txBox="1"/>
          <p:nvPr/>
        </p:nvSpPr>
        <p:spPr>
          <a:xfrm>
            <a:off x="5843308" y="1124744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p.106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FEAABC-D04C-49A6-A99D-8D46092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95-8D93-46EF-A80E-36E4BF9B704D}" type="slidenum">
              <a:rPr lang="fr-FR"/>
              <a:pPr/>
              <a:t>5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Convertisseur analogique-numérique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36547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ADC 10 bits / 14 canaux</a:t>
            </a:r>
          </a:p>
          <a:p>
            <a:pPr marL="342900" indent="-34290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étapes de mise en œuvre de l’ADC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C416CC-0551-4B3A-AA33-C8D5059E6EF8}"/>
              </a:ext>
            </a:extLst>
          </p:cNvPr>
          <p:cNvSpPr txBox="1"/>
          <p:nvPr/>
        </p:nvSpPr>
        <p:spPr>
          <a:xfrm>
            <a:off x="5843308" y="1124744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p.103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97CCC87-D9E1-4488-BED8-D2DF4B05A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3" t="44140" r="26867" b="10352"/>
          <a:stretch/>
        </p:blipFill>
        <p:spPr bwMode="auto">
          <a:xfrm>
            <a:off x="5148064" y="1988840"/>
            <a:ext cx="3960440" cy="353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C25EE84-5687-4F06-91E1-458C88A56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75" t="19201" r="49212" b="15000"/>
          <a:stretch/>
        </p:blipFill>
        <p:spPr>
          <a:xfrm>
            <a:off x="1763688" y="2066127"/>
            <a:ext cx="2808312" cy="42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 convertisseur analogique-numérique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24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Sources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10, 12, 16 – Description et mise en œuvre 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2011.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18 – Description et mise en œuvre 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2012.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http://ww1.microchip.com/downloads/en/DeviceDoc/41291D.pdf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4DE7E-CC96-49C2-A60C-98580387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14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5731</TotalTime>
  <Words>242</Words>
  <Application>Microsoft Office PowerPoint</Application>
  <PresentationFormat>Affichage à l'écran (4:3)</PresentationFormat>
  <Paragraphs>105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 DESTINE</vt:lpstr>
      <vt:lpstr>Arial</vt:lpstr>
      <vt:lpstr>Calibri</vt:lpstr>
      <vt:lpstr>Century Gothic</vt:lpstr>
      <vt:lpstr>Wingdings</vt:lpstr>
      <vt:lpstr>Wingdings 3</vt:lpstr>
      <vt:lpstr>Thème Office</vt:lpstr>
      <vt:lpstr>Présentation PowerPoint</vt:lpstr>
      <vt:lpstr>Convertisseur analogique-numérique</vt:lpstr>
      <vt:lpstr>Convertisseur analogique-numérique</vt:lpstr>
      <vt:lpstr>Convertisseur analogique-numérique</vt:lpstr>
      <vt:lpstr>Convertisseur analogique-numérique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Guillaume TERRASSON</cp:lastModifiedBy>
  <cp:revision>593</cp:revision>
  <cp:lastPrinted>2018-10-15T15:14:29Z</cp:lastPrinted>
  <dcterms:created xsi:type="dcterms:W3CDTF">2014-10-20T14:32:26Z</dcterms:created>
  <dcterms:modified xsi:type="dcterms:W3CDTF">2019-10-17T10:11:47Z</dcterms:modified>
</cp:coreProperties>
</file>