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40" r:id="rId2"/>
    <p:sldId id="668" r:id="rId3"/>
    <p:sldId id="675" r:id="rId4"/>
    <p:sldId id="674" r:id="rId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68" d="100"/>
          <a:sy n="68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0495867-4AFB-492A-99F1-A6DB6ACF2247}"/>
              </a:ext>
            </a:extLst>
          </p:cNvPr>
          <p:cNvSpPr txBox="1">
            <a:spLocks/>
          </p:cNvSpPr>
          <p:nvPr/>
        </p:nvSpPr>
        <p:spPr>
          <a:xfrm>
            <a:off x="1181100" y="4149080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B31B2A-3885-4CEB-9B31-E9AD2714D01B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6FBB0D9A-E823-431C-8D4A-78039B8D310E}"/>
              </a:ext>
            </a:extLst>
          </p:cNvPr>
          <p:cNvSpPr txBox="1">
            <a:spLocks/>
          </p:cNvSpPr>
          <p:nvPr/>
        </p:nvSpPr>
        <p:spPr>
          <a:xfrm>
            <a:off x="685800" y="1602904"/>
            <a:ext cx="7772400" cy="18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5800" cap="small" dirty="0">
                <a:solidFill>
                  <a:prstClr val="white"/>
                </a:solidFill>
              </a:rPr>
              <a:t>Projet ROBI2021</a:t>
            </a:r>
          </a:p>
          <a:p>
            <a:br>
              <a:rPr lang="fr-FR" sz="4400" cap="small" dirty="0">
                <a:solidFill>
                  <a:prstClr val="white"/>
                </a:solidFill>
              </a:rPr>
            </a:br>
            <a:br>
              <a:rPr lang="fr-FR" sz="3600" dirty="0"/>
            </a:br>
            <a:endParaRPr lang="fr-FR" sz="3200" b="0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10DD4-8AA9-48D3-AB17-B40B3C2E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2" y="2564904"/>
            <a:ext cx="3621397" cy="1312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E412CC1-D60E-4566-B676-DE275D67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256081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Votre mission…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D0974-C37F-42A4-94F8-9BD196E23090}"/>
              </a:ext>
            </a:extLst>
          </p:cNvPr>
          <p:cNvSpPr/>
          <p:nvPr/>
        </p:nvSpPr>
        <p:spPr>
          <a:xfrm>
            <a:off x="457200" y="1127561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…si vous l’acceptez est de trouver le </a:t>
            </a:r>
            <a:r>
              <a:rPr lang="fr-FR" sz="2000" b="1" dirty="0">
                <a:solidFill>
                  <a:srgbClr val="00B0F0"/>
                </a:solidFill>
              </a:rPr>
              <a:t>code mystère </a:t>
            </a:r>
            <a:r>
              <a:rPr lang="fr-FR" sz="2000" dirty="0"/>
              <a:t>en associant </a:t>
            </a:r>
            <a:r>
              <a:rPr lang="fr-FR" sz="2000" b="1" dirty="0">
                <a:solidFill>
                  <a:srgbClr val="00B0F0"/>
                </a:solidFill>
              </a:rPr>
              <a:t>dans l’ordre les chiffres </a:t>
            </a:r>
            <a:r>
              <a:rPr lang="fr-FR" sz="2000" dirty="0"/>
              <a:t>des réponses aux questions suivantes…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22DEBCAA-63EB-43C5-9D88-6F73ABC24E2F}"/>
              </a:ext>
            </a:extLst>
          </p:cNvPr>
          <p:cNvSpPr/>
          <p:nvPr/>
        </p:nvSpPr>
        <p:spPr>
          <a:xfrm>
            <a:off x="621196" y="1988840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2E863DD-202F-4EBF-8B56-51B7AB67B8CE}"/>
              </a:ext>
            </a:extLst>
          </p:cNvPr>
          <p:cNvSpPr txBox="1"/>
          <p:nvPr/>
        </p:nvSpPr>
        <p:spPr>
          <a:xfrm>
            <a:off x="1166755" y="2664469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Déterminer le nombre d’entrées analogiques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409B6237-BCC0-4720-B3A4-F3E4371D9E5E}"/>
              </a:ext>
            </a:extLst>
          </p:cNvPr>
          <p:cNvSpPr/>
          <p:nvPr/>
        </p:nvSpPr>
        <p:spPr>
          <a:xfrm>
            <a:off x="621196" y="2636912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6D85346-36C2-423C-921F-A25E53121679}"/>
              </a:ext>
            </a:extLst>
          </p:cNvPr>
          <p:cNvSpPr txBox="1"/>
          <p:nvPr/>
        </p:nvSpPr>
        <p:spPr>
          <a:xfrm>
            <a:off x="1166755" y="2020778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Déterminer le nombre de sorties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8FB02-0017-4993-A090-6EC789A1FD42}"/>
              </a:ext>
            </a:extLst>
          </p:cNvPr>
          <p:cNvSpPr/>
          <p:nvPr/>
        </p:nvSpPr>
        <p:spPr>
          <a:xfrm>
            <a:off x="457200" y="4653136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…en considérant le schéma électronique suivant utilisant un microcontrôleur PIC16F887.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Ce message s’autodétruira dans </a:t>
            </a:r>
            <a:r>
              <a:rPr lang="fr-FR" sz="2000" b="1" dirty="0">
                <a:solidFill>
                  <a:srgbClr val="00B0F0"/>
                </a:solidFill>
              </a:rPr>
              <a:t>5 minutes</a:t>
            </a:r>
            <a:r>
              <a:rPr lang="fr-FR" sz="2000" dirty="0"/>
              <a:t>.</a:t>
            </a: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BB4F0236-7405-4B78-9E27-B15AFFD8D824}"/>
              </a:ext>
            </a:extLst>
          </p:cNvPr>
          <p:cNvSpPr/>
          <p:nvPr/>
        </p:nvSpPr>
        <p:spPr>
          <a:xfrm>
            <a:off x="621196" y="3377898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CF6A15-7235-42E2-8D5E-7AC387453A9D}"/>
              </a:ext>
            </a:extLst>
          </p:cNvPr>
          <p:cNvSpPr txBox="1"/>
          <p:nvPr/>
        </p:nvSpPr>
        <p:spPr>
          <a:xfrm>
            <a:off x="1166755" y="3254787"/>
            <a:ext cx="7520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Déterminer le paramétrage les registres nécessaires à la configuration des entrées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637F77EF-9E01-4759-AD48-3945115BCC8E}"/>
              </a:ext>
            </a:extLst>
          </p:cNvPr>
          <p:cNvSpPr/>
          <p:nvPr/>
        </p:nvSpPr>
        <p:spPr>
          <a:xfrm>
            <a:off x="621196" y="4089366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4BE13D-C829-4740-9251-DDCAEFF79C1E}"/>
              </a:ext>
            </a:extLst>
          </p:cNvPr>
          <p:cNvSpPr txBox="1"/>
          <p:nvPr/>
        </p:nvSpPr>
        <p:spPr>
          <a:xfrm>
            <a:off x="1166755" y="4109010"/>
            <a:ext cx="7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Déterminer le paramétrage des bits CHS&lt;3:0&gt; du bloc ADC</a:t>
            </a:r>
          </a:p>
        </p:txBody>
      </p:sp>
    </p:spTree>
    <p:extLst>
      <p:ext uri="{BB962C8B-B14F-4D97-AF65-F5344CB8AC3E}">
        <p14:creationId xmlns:p14="http://schemas.microsoft.com/office/powerpoint/2010/main" val="31389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8E702750-B501-42D7-988A-65A87487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61286" b="5508"/>
          <a:stretch/>
        </p:blipFill>
        <p:spPr>
          <a:xfrm>
            <a:off x="8294257" y="5083980"/>
            <a:ext cx="310191" cy="100811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20A20A4-0126-484E-AC31-9DBD0DF2B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38129" b="5508"/>
          <a:stretch/>
        </p:blipFill>
        <p:spPr>
          <a:xfrm>
            <a:off x="7790201" y="5083980"/>
            <a:ext cx="814247" cy="100811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A6CB559-F71C-4DBC-B296-5B515F843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20301" b="5508"/>
          <a:stretch/>
        </p:blipFill>
        <p:spPr>
          <a:xfrm>
            <a:off x="6826909" y="5083980"/>
            <a:ext cx="1771530" cy="10081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0F3169D-105E-4BDF-856B-55EA88ED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2" t="55898" r="7797" b="5508"/>
          <a:stretch/>
        </p:blipFill>
        <p:spPr>
          <a:xfrm>
            <a:off x="6012160" y="5083980"/>
            <a:ext cx="2592288" cy="100811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Schéma électronique + code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4F34A1B-0AAB-4493-AF0D-F96141BA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51198"/>
              </p:ext>
            </p:extLst>
          </p:nvPr>
        </p:nvGraphicFramePr>
        <p:xfrm>
          <a:off x="4582453" y="1484784"/>
          <a:ext cx="446449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2479971395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369397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sorties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1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d’entrées analogiques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3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TRISB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3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ANSELH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0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CHS&lt;3:0&gt;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2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Code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35082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5F1C791-46BF-4D87-8D36-A52F9F92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55898" r="2152" b="5508"/>
          <a:stretch/>
        </p:blipFill>
        <p:spPr>
          <a:xfrm>
            <a:off x="4926031" y="5083980"/>
            <a:ext cx="3672408" cy="100811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B62A9CB-E54E-4536-9B53-E666DBEA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61286" b="5508"/>
          <a:stretch/>
        </p:blipFill>
        <p:spPr>
          <a:xfrm>
            <a:off x="8294257" y="5083980"/>
            <a:ext cx="310191" cy="10081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BDDC0360-E724-4A7B-A7A2-9A24A1F5B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38129" b="5508"/>
          <a:stretch/>
        </p:blipFill>
        <p:spPr>
          <a:xfrm>
            <a:off x="7790201" y="5083980"/>
            <a:ext cx="814247" cy="10081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E1C9645-3A42-47AA-8705-1F2A44E86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20301" b="5508"/>
          <a:stretch/>
        </p:blipFill>
        <p:spPr>
          <a:xfrm>
            <a:off x="6826909" y="5083980"/>
            <a:ext cx="1771530" cy="1008113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B15E471-DC56-44F1-AAE2-EDAED2BC5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2" t="55898" r="7797" b="5508"/>
          <a:stretch/>
        </p:blipFill>
        <p:spPr>
          <a:xfrm>
            <a:off x="6012160" y="5083980"/>
            <a:ext cx="2592288" cy="100811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EE2D0C6-7C1D-46DC-A767-92A89E983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55898" r="2152" b="5508"/>
          <a:stretch/>
        </p:blipFill>
        <p:spPr>
          <a:xfrm>
            <a:off x="4926031" y="5083980"/>
            <a:ext cx="3672408" cy="100811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99DBA69-82C8-4B5B-B1AD-675C0DCD2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453" y="1266055"/>
            <a:ext cx="4664400" cy="48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0495867-4AFB-492A-99F1-A6DB6ACF2247}"/>
              </a:ext>
            </a:extLst>
          </p:cNvPr>
          <p:cNvSpPr txBox="1">
            <a:spLocks/>
          </p:cNvSpPr>
          <p:nvPr/>
        </p:nvSpPr>
        <p:spPr>
          <a:xfrm>
            <a:off x="1181100" y="4149080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B31B2A-3885-4CEB-9B31-E9AD2714D01B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6FBB0D9A-E823-431C-8D4A-78039B8D310E}"/>
              </a:ext>
            </a:extLst>
          </p:cNvPr>
          <p:cNvSpPr txBox="1">
            <a:spLocks/>
          </p:cNvSpPr>
          <p:nvPr/>
        </p:nvSpPr>
        <p:spPr>
          <a:xfrm>
            <a:off x="685800" y="1602904"/>
            <a:ext cx="7772400" cy="18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5800" cap="small" dirty="0">
                <a:solidFill>
                  <a:prstClr val="white"/>
                </a:solidFill>
              </a:rPr>
              <a:t>Projet ROBI2021</a:t>
            </a:r>
          </a:p>
          <a:p>
            <a:br>
              <a:rPr lang="fr-FR" sz="4400" cap="small" dirty="0">
                <a:solidFill>
                  <a:prstClr val="white"/>
                </a:solidFill>
              </a:rPr>
            </a:br>
            <a:br>
              <a:rPr lang="fr-FR" sz="3600" dirty="0"/>
            </a:br>
            <a:endParaRPr lang="fr-FR" sz="3200" b="0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10DD4-8AA9-48D3-AB17-B40B3C2E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2" y="2564904"/>
            <a:ext cx="3621397" cy="1312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E412CC1-D60E-4566-B676-DE275D67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256081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125</Words>
  <Application>Microsoft Office PowerPoint</Application>
  <PresentationFormat>Affichage à l'écran (4:3)</PresentationFormat>
  <Paragraphs>32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Thème Office</vt:lpstr>
      <vt:lpstr>Présentation PowerPoint</vt:lpstr>
      <vt:lpstr>Votre mission…</vt:lpstr>
      <vt:lpstr>Schéma électronique +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534</cp:revision>
  <cp:lastPrinted>2018-10-23T15:29:45Z</cp:lastPrinted>
  <dcterms:created xsi:type="dcterms:W3CDTF">2014-10-20T14:32:26Z</dcterms:created>
  <dcterms:modified xsi:type="dcterms:W3CDTF">2019-11-01T08:57:44Z</dcterms:modified>
</cp:coreProperties>
</file>