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69" r:id="rId2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LARTIGAU" initials="J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69" autoAdjust="0"/>
  </p:normalViewPr>
  <p:slideViewPr>
    <p:cSldViewPr>
      <p:cViewPr varScale="1">
        <p:scale>
          <a:sx n="81" d="100"/>
          <a:sy n="81" d="100"/>
        </p:scale>
        <p:origin x="1502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817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3C531-0EC4-4494-AD94-79AAB3D1BEBF}" type="datetimeFigureOut">
              <a:rPr lang="fr-FR" smtClean="0"/>
              <a:t>07/11/2019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608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6DC04-13CF-4083-9E3B-A0CC167E90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51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1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730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 userDrawn="1"/>
        </p:nvGrpSpPr>
        <p:grpSpPr>
          <a:xfrm>
            <a:off x="0" y="-27384"/>
            <a:ext cx="9144000" cy="5976664"/>
            <a:chOff x="0" y="-27384"/>
            <a:chExt cx="9144000" cy="5976664"/>
          </a:xfrm>
        </p:grpSpPr>
        <p:pic>
          <p:nvPicPr>
            <p:cNvPr id="10" name="Image 9" descr="Couv.jpg"/>
            <p:cNvPicPr>
              <a:picLocks noChangeAspect="1"/>
            </p:cNvPicPr>
            <p:nvPr userDrawn="1"/>
          </p:nvPicPr>
          <p:blipFill>
            <a:blip r:embed="rId2" cstate="print"/>
            <a:srcRect t="84051" b="667"/>
            <a:stretch>
              <a:fillRect/>
            </a:stretch>
          </p:blipFill>
          <p:spPr>
            <a:xfrm>
              <a:off x="0" y="5085184"/>
              <a:ext cx="9144000" cy="864096"/>
            </a:xfrm>
            <a:prstGeom prst="rect">
              <a:avLst/>
            </a:prstGeom>
          </p:spPr>
        </p:pic>
        <p:pic>
          <p:nvPicPr>
            <p:cNvPr id="7" name="Image 6" descr="Couv.jpg"/>
            <p:cNvPicPr>
              <a:picLocks noChangeAspect="1"/>
            </p:cNvPicPr>
            <p:nvPr userDrawn="1"/>
          </p:nvPicPr>
          <p:blipFill>
            <a:blip r:embed="rId2" cstate="print"/>
            <a:srcRect b="667"/>
            <a:stretch>
              <a:fillRect/>
            </a:stretch>
          </p:blipFill>
          <p:spPr>
            <a:xfrm>
              <a:off x="0" y="-27384"/>
              <a:ext cx="9144000" cy="5616624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Image 7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008" y="0"/>
            <a:ext cx="2555776" cy="1158965"/>
          </a:xfrm>
          <a:prstGeom prst="rect">
            <a:avLst/>
          </a:prstGeom>
        </p:spPr>
      </p:pic>
      <p:pic>
        <p:nvPicPr>
          <p:cNvPr id="9" name="Image 8" descr="adresse CCI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83808" y="5955792"/>
            <a:ext cx="3060192" cy="9022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ande bleu.jp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144000" cy="1228065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t>‹#›</a:t>
            </a:fld>
            <a:endParaRPr lang="fr-FR"/>
          </a:p>
        </p:txBody>
      </p:sp>
      <p:pic>
        <p:nvPicPr>
          <p:cNvPr id="5" name="Image 4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pic>
        <p:nvPicPr>
          <p:cNvPr id="8" name="Image 7" descr="zigouyou-Gauch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238850" cy="6858000"/>
          </a:xfrm>
          <a:prstGeom prst="rect">
            <a:avLst/>
          </a:prstGeom>
        </p:spPr>
      </p:pic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3200"/>
            <a:ext cx="8229600" cy="4713387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619672" y="58364"/>
            <a:ext cx="7067128" cy="11430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3200"/>
            <a:ext cx="4042792" cy="4538088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2"/>
          </p:nvPr>
        </p:nvSpPr>
        <p:spPr>
          <a:xfrm>
            <a:off x="4644008" y="1483200"/>
            <a:ext cx="4042792" cy="4538088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108000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57200" y="1080000"/>
            <a:ext cx="82296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logo EST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5C70A71A-6173-49DE-BB82-0E3D18A820D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10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8000"/>
            <a:ext cx="8229600" cy="1143000"/>
          </a:xfr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720406-D21C-404B-8256-18315DBAC6C3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9" name="Image 8" descr="logo EST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cxnSp>
        <p:nvCxnSpPr>
          <p:cNvPr id="7" name="Connecteur droit 6"/>
          <p:cNvCxnSpPr/>
          <p:nvPr userDrawn="1"/>
        </p:nvCxnSpPr>
        <p:spPr>
          <a:xfrm>
            <a:off x="457200" y="1080000"/>
            <a:ext cx="82296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1F95473-0B70-4879-94FE-2AD307080AC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Systèmes Microprogrammés - ESTIA 2021</a:t>
            </a:r>
          </a:p>
        </p:txBody>
      </p:sp>
      <p:pic>
        <p:nvPicPr>
          <p:cNvPr id="6" name="Image 5" descr="Do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274437"/>
          </a:xfrm>
          <a:prstGeom prst="rect">
            <a:avLst/>
          </a:prstGeom>
        </p:spPr>
      </p:pic>
      <p:pic>
        <p:nvPicPr>
          <p:cNvPr id="7" name="Image 6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8591" y="6021288"/>
            <a:ext cx="1629113" cy="738752"/>
          </a:xfrm>
          <a:prstGeom prst="rect">
            <a:avLst/>
          </a:prstGeom>
        </p:spPr>
      </p:pic>
      <p:pic>
        <p:nvPicPr>
          <p:cNvPr id="8" name="Image 7" descr="adresse CCI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71433" y="6309320"/>
            <a:ext cx="1831621" cy="540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7960" y="6356350"/>
            <a:ext cx="3968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6720406-D21C-404B-8256-18315DBAC6C3}" type="slidenum">
              <a:rPr lang="fr-FR" smtClean="0"/>
              <a:pPr/>
              <a:t>‹#›</a:t>
            </a:fld>
            <a:endParaRPr lang="fr-FR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CB4DA4F-8CC3-44DC-A9F0-B485504DBD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1" r:id="rId4"/>
    <p:sldLayoutId id="2147483654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/>
              <a:t>Question 4 – 10 points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AA608C-8F88-4366-9B36-AE7C3E7D9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" y="304416"/>
            <a:ext cx="2016224" cy="73065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07F9346-311D-420B-959B-5DBFEAA2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0D0974-C37F-42A4-94F8-9BD196E23090}"/>
              </a:ext>
            </a:extLst>
          </p:cNvPr>
          <p:cNvSpPr/>
          <p:nvPr/>
        </p:nvSpPr>
        <p:spPr>
          <a:xfrm>
            <a:off x="457200" y="3246075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Combien de mots de 8 bits avons-nous dans une mémoire RAM de 512 octets ?</a:t>
            </a:r>
          </a:p>
        </p:txBody>
      </p:sp>
    </p:spTree>
    <p:extLst>
      <p:ext uri="{BB962C8B-B14F-4D97-AF65-F5344CB8AC3E}">
        <p14:creationId xmlns:p14="http://schemas.microsoft.com/office/powerpoint/2010/main" val="36433483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5749</TotalTime>
  <Words>22</Words>
  <Application>Microsoft Office PowerPoint</Application>
  <PresentationFormat>全屏显示(4:3)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Thème Office</vt:lpstr>
      <vt:lpstr>Question 4 – 10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RODET</dc:creator>
  <cp:lastModifiedBy>12506</cp:lastModifiedBy>
  <cp:revision>520</cp:revision>
  <cp:lastPrinted>2018-10-23T15:29:45Z</cp:lastPrinted>
  <dcterms:created xsi:type="dcterms:W3CDTF">2014-10-20T14:32:26Z</dcterms:created>
  <dcterms:modified xsi:type="dcterms:W3CDTF">2019-11-07T21:24:09Z</dcterms:modified>
</cp:coreProperties>
</file>