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40" r:id="rId2"/>
    <p:sldId id="741" r:id="rId3"/>
    <p:sldId id="617" r:id="rId4"/>
    <p:sldId id="719" r:id="rId5"/>
    <p:sldId id="717" r:id="rId6"/>
    <p:sldId id="718" r:id="rId7"/>
    <p:sldId id="624" r:id="rId8"/>
    <p:sldId id="625" r:id="rId9"/>
    <p:sldId id="746" r:id="rId10"/>
    <p:sldId id="693" r:id="rId11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 LARTIGAU" initials="J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3CEC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74" autoAdjust="0"/>
  </p:normalViewPr>
  <p:slideViewPr>
    <p:cSldViewPr>
      <p:cViewPr varScale="1">
        <p:scale>
          <a:sx n="79" d="100"/>
          <a:sy n="79" d="100"/>
        </p:scale>
        <p:origin x="114" y="72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 LARTIGAU" userId="26999479-c549-4ce6-94f9-6af6d6bf7b63" providerId="ADAL" clId="{D0EBC1F6-FDBC-4218-BA49-DFF70A1E2338}"/>
    <pc:docChg chg="undo custSel addSld delSld modSld sldOrd modMainMaster">
      <pc:chgData name="Julie LARTIGAU" userId="26999479-c549-4ce6-94f9-6af6d6bf7b63" providerId="ADAL" clId="{D0EBC1F6-FDBC-4218-BA49-DFF70A1E2338}" dt="2017-09-27T06:24:27.074" v="464" actId="14100"/>
      <pc:docMkLst>
        <pc:docMk/>
      </pc:docMkLst>
      <pc:sldChg chg="delSp modSp">
        <pc:chgData name="Julie LARTIGAU" userId="26999479-c549-4ce6-94f9-6af6d6bf7b63" providerId="ADAL" clId="{D0EBC1F6-FDBC-4218-BA49-DFF70A1E2338}" dt="2017-09-27T06:03:30.534" v="89" actId="478"/>
        <pc:sldMkLst>
          <pc:docMk/>
          <pc:sldMk cId="770312100" sldId="260"/>
        </pc:sldMkLst>
        <pc:spChg chg="del">
          <ac:chgData name="Julie LARTIGAU" userId="26999479-c549-4ce6-94f9-6af6d6bf7b63" providerId="ADAL" clId="{D0EBC1F6-FDBC-4218-BA49-DFF70A1E2338}" dt="2017-09-27T06:03:30.534" v="89" actId="478"/>
          <ac:spMkLst>
            <pc:docMk/>
            <pc:sldMk cId="770312100" sldId="260"/>
            <ac:spMk id="3" creationId="{087750CF-84C7-4078-AE02-CA72330FBDF7}"/>
          </ac:spMkLst>
        </pc:spChg>
        <pc:spChg chg="mod">
          <ac:chgData name="Julie LARTIGAU" userId="26999479-c549-4ce6-94f9-6af6d6bf7b63" providerId="ADAL" clId="{D0EBC1F6-FDBC-4218-BA49-DFF70A1E2338}" dt="2017-09-27T05:55:47.610" v="48" actId="1036"/>
          <ac:spMkLst>
            <pc:docMk/>
            <pc:sldMk cId="770312100" sldId="260"/>
            <ac:spMk id="4" creationId="{00000000-0000-0000-0000-000000000000}"/>
          </ac:spMkLst>
        </pc:spChg>
      </pc:sldChg>
      <pc:sldChg chg="ord">
        <pc:chgData name="Julie LARTIGAU" userId="26999479-c549-4ce6-94f9-6af6d6bf7b63" providerId="ADAL" clId="{D0EBC1F6-FDBC-4218-BA49-DFF70A1E2338}" dt="2017-09-27T06:09:49.189" v="229" actId="14100"/>
        <pc:sldMkLst>
          <pc:docMk/>
          <pc:sldMk cId="2071765916" sldId="277"/>
        </pc:sldMkLst>
      </pc:sldChg>
      <pc:sldChg chg="add">
        <pc:chgData name="Julie LARTIGAU" userId="26999479-c549-4ce6-94f9-6af6d6bf7b63" providerId="ADAL" clId="{D0EBC1F6-FDBC-4218-BA49-DFF70A1E2338}" dt="2017-09-27T05:54:01.082" v="0" actId="14100"/>
        <pc:sldMkLst>
          <pc:docMk/>
          <pc:sldMk cId="852980393" sldId="296"/>
        </pc:sldMkLst>
      </pc:sldChg>
      <pc:sldChg chg="add">
        <pc:chgData name="Julie LARTIGAU" userId="26999479-c549-4ce6-94f9-6af6d6bf7b63" providerId="ADAL" clId="{D0EBC1F6-FDBC-4218-BA49-DFF70A1E2338}" dt="2017-09-27T05:54:01.082" v="0" actId="14100"/>
        <pc:sldMkLst>
          <pc:docMk/>
          <pc:sldMk cId="3961439186" sldId="297"/>
        </pc:sldMkLst>
      </pc:sldChg>
      <pc:sldChg chg="add">
        <pc:chgData name="Julie LARTIGAU" userId="26999479-c549-4ce6-94f9-6af6d6bf7b63" providerId="ADAL" clId="{D0EBC1F6-FDBC-4218-BA49-DFF70A1E2338}" dt="2017-09-27T05:54:01.082" v="0" actId="14100"/>
        <pc:sldMkLst>
          <pc:docMk/>
          <pc:sldMk cId="2744946923" sldId="298"/>
        </pc:sldMkLst>
      </pc:sldChg>
      <pc:sldChg chg="add">
        <pc:chgData name="Julie LARTIGAU" userId="26999479-c549-4ce6-94f9-6af6d6bf7b63" providerId="ADAL" clId="{D0EBC1F6-FDBC-4218-BA49-DFF70A1E2338}" dt="2017-09-27T05:54:01.082" v="0" actId="14100"/>
        <pc:sldMkLst>
          <pc:docMk/>
          <pc:sldMk cId="84091433" sldId="299"/>
        </pc:sldMkLst>
      </pc:sldChg>
      <pc:sldChg chg="add">
        <pc:chgData name="Julie LARTIGAU" userId="26999479-c549-4ce6-94f9-6af6d6bf7b63" providerId="ADAL" clId="{D0EBC1F6-FDBC-4218-BA49-DFF70A1E2338}" dt="2017-09-27T05:54:01.082" v="0" actId="14100"/>
        <pc:sldMkLst>
          <pc:docMk/>
          <pc:sldMk cId="1535438905" sldId="300"/>
        </pc:sldMkLst>
      </pc:sldChg>
      <pc:sldChg chg="add">
        <pc:chgData name="Julie LARTIGAU" userId="26999479-c549-4ce6-94f9-6af6d6bf7b63" providerId="ADAL" clId="{D0EBC1F6-FDBC-4218-BA49-DFF70A1E2338}" dt="2017-09-27T05:54:01.082" v="0" actId="14100"/>
        <pc:sldMkLst>
          <pc:docMk/>
          <pc:sldMk cId="307526814" sldId="301"/>
        </pc:sldMkLst>
      </pc:sldChg>
      <pc:sldChg chg="add">
        <pc:chgData name="Julie LARTIGAU" userId="26999479-c549-4ce6-94f9-6af6d6bf7b63" providerId="ADAL" clId="{D0EBC1F6-FDBC-4218-BA49-DFF70A1E2338}" dt="2017-09-27T05:54:01.082" v="0" actId="14100"/>
        <pc:sldMkLst>
          <pc:docMk/>
          <pc:sldMk cId="4273397584" sldId="302"/>
        </pc:sldMkLst>
      </pc:sldChg>
      <pc:sldChg chg="add">
        <pc:chgData name="Julie LARTIGAU" userId="26999479-c549-4ce6-94f9-6af6d6bf7b63" providerId="ADAL" clId="{D0EBC1F6-FDBC-4218-BA49-DFF70A1E2338}" dt="2017-09-27T05:54:01.082" v="0" actId="14100"/>
        <pc:sldMkLst>
          <pc:docMk/>
          <pc:sldMk cId="253209131" sldId="303"/>
        </pc:sldMkLst>
      </pc:sldChg>
      <pc:sldChg chg="add">
        <pc:chgData name="Julie LARTIGAU" userId="26999479-c549-4ce6-94f9-6af6d6bf7b63" providerId="ADAL" clId="{D0EBC1F6-FDBC-4218-BA49-DFF70A1E2338}" dt="2017-09-27T05:54:01.082" v="0" actId="14100"/>
        <pc:sldMkLst>
          <pc:docMk/>
          <pc:sldMk cId="2785455298" sldId="304"/>
        </pc:sldMkLst>
      </pc:sldChg>
      <pc:sldChg chg="add">
        <pc:chgData name="Julie LARTIGAU" userId="26999479-c549-4ce6-94f9-6af6d6bf7b63" providerId="ADAL" clId="{D0EBC1F6-FDBC-4218-BA49-DFF70A1E2338}" dt="2017-09-27T05:54:01.082" v="0" actId="14100"/>
        <pc:sldMkLst>
          <pc:docMk/>
          <pc:sldMk cId="2059579690" sldId="305"/>
        </pc:sldMkLst>
      </pc:sldChg>
      <pc:sldChg chg="add">
        <pc:chgData name="Julie LARTIGAU" userId="26999479-c549-4ce6-94f9-6af6d6bf7b63" providerId="ADAL" clId="{D0EBC1F6-FDBC-4218-BA49-DFF70A1E2338}" dt="2017-09-27T05:54:01.082" v="0" actId="14100"/>
        <pc:sldMkLst>
          <pc:docMk/>
          <pc:sldMk cId="2881266507" sldId="306"/>
        </pc:sldMkLst>
      </pc:sldChg>
      <pc:sldChg chg="add">
        <pc:chgData name="Julie LARTIGAU" userId="26999479-c549-4ce6-94f9-6af6d6bf7b63" providerId="ADAL" clId="{D0EBC1F6-FDBC-4218-BA49-DFF70A1E2338}" dt="2017-09-27T05:54:01.082" v="0" actId="14100"/>
        <pc:sldMkLst>
          <pc:docMk/>
          <pc:sldMk cId="1045564749" sldId="307"/>
        </pc:sldMkLst>
      </pc:sldChg>
      <pc:sldChg chg="add">
        <pc:chgData name="Julie LARTIGAU" userId="26999479-c549-4ce6-94f9-6af6d6bf7b63" providerId="ADAL" clId="{D0EBC1F6-FDBC-4218-BA49-DFF70A1E2338}" dt="2017-09-27T05:54:01.082" v="0" actId="14100"/>
        <pc:sldMkLst>
          <pc:docMk/>
          <pc:sldMk cId="2774669380" sldId="308"/>
        </pc:sldMkLst>
      </pc:sldChg>
      <pc:sldChg chg="add">
        <pc:chgData name="Julie LARTIGAU" userId="26999479-c549-4ce6-94f9-6af6d6bf7b63" providerId="ADAL" clId="{D0EBC1F6-FDBC-4218-BA49-DFF70A1E2338}" dt="2017-09-27T05:54:01.082" v="0" actId="14100"/>
        <pc:sldMkLst>
          <pc:docMk/>
          <pc:sldMk cId="1560343420" sldId="309"/>
        </pc:sldMkLst>
      </pc:sldChg>
      <pc:sldChg chg="addSp modSp add">
        <pc:chgData name="Julie LARTIGAU" userId="26999479-c549-4ce6-94f9-6af6d6bf7b63" providerId="ADAL" clId="{D0EBC1F6-FDBC-4218-BA49-DFF70A1E2338}" dt="2017-09-27T06:03:17.505" v="88" actId="14100"/>
        <pc:sldMkLst>
          <pc:docMk/>
          <pc:sldMk cId="2023895546" sldId="310"/>
        </pc:sldMkLst>
        <pc:spChg chg="add mod">
          <ac:chgData name="Julie LARTIGAU" userId="26999479-c549-4ce6-94f9-6af6d6bf7b63" providerId="ADAL" clId="{D0EBC1F6-FDBC-4218-BA49-DFF70A1E2338}" dt="2017-09-27T06:03:17.505" v="88" actId="14100"/>
          <ac:spMkLst>
            <pc:docMk/>
            <pc:sldMk cId="2023895546" sldId="310"/>
            <ac:spMk id="4" creationId="{68FD650E-076B-4474-8043-51493345ACEC}"/>
          </ac:spMkLst>
        </pc:spChg>
        <pc:spChg chg="add mod">
          <ac:chgData name="Julie LARTIGAU" userId="26999479-c549-4ce6-94f9-6af6d6bf7b63" providerId="ADAL" clId="{D0EBC1F6-FDBC-4218-BA49-DFF70A1E2338}" dt="2017-09-27T06:03:17.505" v="88" actId="14100"/>
          <ac:spMkLst>
            <pc:docMk/>
            <pc:sldMk cId="2023895546" sldId="310"/>
            <ac:spMk id="6" creationId="{6F27B415-4728-49BD-B4DE-98CA4E31F59B}"/>
          </ac:spMkLst>
        </pc:spChg>
      </pc:sldChg>
      <pc:sldChg chg="delSp add del">
        <pc:chgData name="Julie LARTIGAU" userId="26999479-c549-4ce6-94f9-6af6d6bf7b63" providerId="ADAL" clId="{D0EBC1F6-FDBC-4218-BA49-DFF70A1E2338}" dt="2017-09-27T05:57:00.480" v="51" actId="2696"/>
        <pc:sldMkLst>
          <pc:docMk/>
          <pc:sldMk cId="2427725376" sldId="311"/>
        </pc:sldMkLst>
        <pc:spChg chg="del">
          <ac:chgData name="Julie LARTIGAU" userId="26999479-c549-4ce6-94f9-6af6d6bf7b63" providerId="ADAL" clId="{D0EBC1F6-FDBC-4218-BA49-DFF70A1E2338}" dt="2017-09-27T05:56:53.274" v="50" actId="2696"/>
          <ac:spMkLst>
            <pc:docMk/>
            <pc:sldMk cId="2427725376" sldId="311"/>
            <ac:spMk id="4" creationId="{1C33C328-9BE9-4500-BAF3-FDA66B02500D}"/>
          </ac:spMkLst>
        </pc:spChg>
        <pc:spChg chg="del">
          <ac:chgData name="Julie LARTIGAU" userId="26999479-c549-4ce6-94f9-6af6d6bf7b63" providerId="ADAL" clId="{D0EBC1F6-FDBC-4218-BA49-DFF70A1E2338}" dt="2017-09-27T05:56:53.274" v="50" actId="2696"/>
          <ac:spMkLst>
            <pc:docMk/>
            <pc:sldMk cId="2427725376" sldId="311"/>
            <ac:spMk id="5" creationId="{432D5D21-EC9F-4FFD-B2DC-2260B61DE089}"/>
          </ac:spMkLst>
        </pc:spChg>
      </pc:sldChg>
      <pc:sldChg chg="addSp delSp modSp add del">
        <pc:chgData name="Julie LARTIGAU" userId="26999479-c549-4ce6-94f9-6af6d6bf7b63" providerId="ADAL" clId="{D0EBC1F6-FDBC-4218-BA49-DFF70A1E2338}" dt="2017-09-27T06:03:40.022" v="90" actId="2696"/>
        <pc:sldMkLst>
          <pc:docMk/>
          <pc:sldMk cId="4108198966" sldId="311"/>
        </pc:sldMkLst>
        <pc:spChg chg="del">
          <ac:chgData name="Julie LARTIGAU" userId="26999479-c549-4ce6-94f9-6af6d6bf7b63" providerId="ADAL" clId="{D0EBC1F6-FDBC-4218-BA49-DFF70A1E2338}" dt="2017-09-27T06:01:58.766" v="53" actId="2696"/>
          <ac:spMkLst>
            <pc:docMk/>
            <pc:sldMk cId="4108198966" sldId="311"/>
            <ac:spMk id="4" creationId="{7DC79ED8-100C-4B3A-A3B5-475F5E8A6EF7}"/>
          </ac:spMkLst>
        </pc:spChg>
        <pc:spChg chg="del">
          <ac:chgData name="Julie LARTIGAU" userId="26999479-c549-4ce6-94f9-6af6d6bf7b63" providerId="ADAL" clId="{D0EBC1F6-FDBC-4218-BA49-DFF70A1E2338}" dt="2017-09-27T06:01:58.766" v="53" actId="2696"/>
          <ac:spMkLst>
            <pc:docMk/>
            <pc:sldMk cId="4108198966" sldId="311"/>
            <ac:spMk id="5" creationId="{B6BEC60F-4AA5-4780-8071-6624B8696F55}"/>
          </ac:spMkLst>
        </pc:spChg>
        <pc:spChg chg="add mod">
          <ac:chgData name="Julie LARTIGAU" userId="26999479-c549-4ce6-94f9-6af6d6bf7b63" providerId="ADAL" clId="{D0EBC1F6-FDBC-4218-BA49-DFF70A1E2338}" dt="2017-09-27T06:01:58.766" v="53" actId="2696"/>
          <ac:spMkLst>
            <pc:docMk/>
            <pc:sldMk cId="4108198966" sldId="311"/>
            <ac:spMk id="6" creationId="{2196DAB7-9A24-4929-BA0D-52453B8791F0}"/>
          </ac:spMkLst>
        </pc:spChg>
        <pc:spChg chg="add mod">
          <ac:chgData name="Julie LARTIGAU" userId="26999479-c549-4ce6-94f9-6af6d6bf7b63" providerId="ADAL" clId="{D0EBC1F6-FDBC-4218-BA49-DFF70A1E2338}" dt="2017-09-27T06:01:58.766" v="53" actId="2696"/>
          <ac:spMkLst>
            <pc:docMk/>
            <pc:sldMk cId="4108198966" sldId="311"/>
            <ac:spMk id="7" creationId="{5386D904-E1B0-4D63-904B-DBC4AC6B564C}"/>
          </ac:spMkLst>
        </pc:spChg>
      </pc:sldChg>
      <pc:sldChg chg="modSp add">
        <pc:chgData name="Julie LARTIGAU" userId="26999479-c549-4ce6-94f9-6af6d6bf7b63" providerId="ADAL" clId="{D0EBC1F6-FDBC-4218-BA49-DFF70A1E2338}" dt="2017-09-27T06:07:20.561" v="226" actId="20577"/>
        <pc:sldMkLst>
          <pc:docMk/>
          <pc:sldMk cId="4293924027" sldId="311"/>
        </pc:sldMkLst>
        <pc:spChg chg="mod">
          <ac:chgData name="Julie LARTIGAU" userId="26999479-c549-4ce6-94f9-6af6d6bf7b63" providerId="ADAL" clId="{D0EBC1F6-FDBC-4218-BA49-DFF70A1E2338}" dt="2017-09-27T06:07:20.561" v="226" actId="20577"/>
          <ac:spMkLst>
            <pc:docMk/>
            <pc:sldMk cId="4293924027" sldId="311"/>
            <ac:spMk id="4" creationId="{13F6A3F6-5A2A-405A-BE9F-D92C95F2A381}"/>
          </ac:spMkLst>
        </pc:spChg>
        <pc:spChg chg="mod">
          <ac:chgData name="Julie LARTIGAU" userId="26999479-c549-4ce6-94f9-6af6d6bf7b63" providerId="ADAL" clId="{D0EBC1F6-FDBC-4218-BA49-DFF70A1E2338}" dt="2017-09-27T06:05:21.072" v="99" actId="20577"/>
          <ac:spMkLst>
            <pc:docMk/>
            <pc:sldMk cId="4293924027" sldId="311"/>
            <ac:spMk id="5" creationId="{4AA95E06-DC72-469E-A8BF-E79BB2D33561}"/>
          </ac:spMkLst>
        </pc:spChg>
      </pc:sldChg>
      <pc:sldChg chg="add del ord">
        <pc:chgData name="Julie LARTIGAU" userId="26999479-c549-4ce6-94f9-6af6d6bf7b63" providerId="ADAL" clId="{D0EBC1F6-FDBC-4218-BA49-DFF70A1E2338}" dt="2017-09-27T06:11:13.867" v="261" actId="2696"/>
        <pc:sldMkLst>
          <pc:docMk/>
          <pc:sldMk cId="1793248625" sldId="312"/>
        </pc:sldMkLst>
      </pc:sldChg>
      <pc:sldChg chg="addSp delSp modSp add">
        <pc:chgData name="Julie LARTIGAU" userId="26999479-c549-4ce6-94f9-6af6d6bf7b63" providerId="ADAL" clId="{D0EBC1F6-FDBC-4218-BA49-DFF70A1E2338}" dt="2017-09-27T06:24:27.074" v="464" actId="14100"/>
        <pc:sldMkLst>
          <pc:docMk/>
          <pc:sldMk cId="1847323926" sldId="313"/>
        </pc:sldMkLst>
        <pc:spChg chg="del">
          <ac:chgData name="Julie LARTIGAU" userId="26999479-c549-4ce6-94f9-6af6d6bf7b63" providerId="ADAL" clId="{D0EBC1F6-FDBC-4218-BA49-DFF70A1E2338}" dt="2017-09-27T06:10:12.604" v="231" actId="14100"/>
          <ac:spMkLst>
            <pc:docMk/>
            <pc:sldMk cId="1847323926" sldId="313"/>
            <ac:spMk id="4" creationId="{2F388EDC-F911-4E04-8E8A-CA6F3FCD4A2A}"/>
          </ac:spMkLst>
        </pc:spChg>
        <pc:spChg chg="del">
          <ac:chgData name="Julie LARTIGAU" userId="26999479-c549-4ce6-94f9-6af6d6bf7b63" providerId="ADAL" clId="{D0EBC1F6-FDBC-4218-BA49-DFF70A1E2338}" dt="2017-09-27T06:10:12.604" v="231" actId="14100"/>
          <ac:spMkLst>
            <pc:docMk/>
            <pc:sldMk cId="1847323926" sldId="313"/>
            <ac:spMk id="5" creationId="{A9CA1072-07A9-40EA-948F-C181D135C502}"/>
          </ac:spMkLst>
        </pc:spChg>
        <pc:spChg chg="add mod">
          <ac:chgData name="Julie LARTIGAU" userId="26999479-c549-4ce6-94f9-6af6d6bf7b63" providerId="ADAL" clId="{D0EBC1F6-FDBC-4218-BA49-DFF70A1E2338}" dt="2017-09-27T06:10:25.453" v="254" actId="20577"/>
          <ac:spMkLst>
            <pc:docMk/>
            <pc:sldMk cId="1847323926" sldId="313"/>
            <ac:spMk id="6" creationId="{9E5A02BB-9B00-459A-93C0-C6BA7330114C}"/>
          </ac:spMkLst>
        </pc:spChg>
        <pc:spChg chg="add mod">
          <ac:chgData name="Julie LARTIGAU" userId="26999479-c549-4ce6-94f9-6af6d6bf7b63" providerId="ADAL" clId="{D0EBC1F6-FDBC-4218-BA49-DFF70A1E2338}" dt="2017-09-27T06:24:27.074" v="464" actId="14100"/>
          <ac:spMkLst>
            <pc:docMk/>
            <pc:sldMk cId="1847323926" sldId="313"/>
            <ac:spMk id="7" creationId="{D2D47660-7E49-45A4-95D8-A58665F64CC7}"/>
          </ac:spMkLst>
        </pc:spChg>
        <pc:spChg chg="add del mod">
          <ac:chgData name="Julie LARTIGAU" userId="26999479-c549-4ce6-94f9-6af6d6bf7b63" providerId="ADAL" clId="{D0EBC1F6-FDBC-4218-BA49-DFF70A1E2338}" dt="2017-09-27T06:17:12.525" v="377" actId="478"/>
          <ac:spMkLst>
            <pc:docMk/>
            <pc:sldMk cId="1847323926" sldId="313"/>
            <ac:spMk id="9" creationId="{E13D9302-F7C9-48B2-B1B2-8F968C76D07C}"/>
          </ac:spMkLst>
        </pc:spChg>
        <pc:graphicFrameChg chg="add mod modGraphic">
          <ac:chgData name="Julie LARTIGAU" userId="26999479-c549-4ce6-94f9-6af6d6bf7b63" providerId="ADAL" clId="{D0EBC1F6-FDBC-4218-BA49-DFF70A1E2338}" dt="2017-09-27T06:20:15.326" v="463" actId="113"/>
          <ac:graphicFrameMkLst>
            <pc:docMk/>
            <pc:sldMk cId="1847323926" sldId="313"/>
            <ac:graphicFrameMk id="10" creationId="{1C15D7C7-4C73-4B11-A725-8F359E1297F4}"/>
          </ac:graphicFrameMkLst>
        </pc:graphicFrameChg>
        <pc:picChg chg="add del">
          <ac:chgData name="Julie LARTIGAU" userId="26999479-c549-4ce6-94f9-6af6d6bf7b63" providerId="ADAL" clId="{D0EBC1F6-FDBC-4218-BA49-DFF70A1E2338}" dt="2017-09-27T06:11:01.715" v="260" actId="14100"/>
          <ac:picMkLst>
            <pc:docMk/>
            <pc:sldMk cId="1847323926" sldId="313"/>
            <ac:picMk id="8" creationId="{14DF6273-D521-4CF3-B03E-FCD534D8CBDD}"/>
          </ac:picMkLst>
        </pc:picChg>
      </pc:sldChg>
      <pc:sldMasterChg chg="modSp modSldLayout">
        <pc:chgData name="Julie LARTIGAU" userId="26999479-c549-4ce6-94f9-6af6d6bf7b63" providerId="ADAL" clId="{D0EBC1F6-FDBC-4218-BA49-DFF70A1E2338}" dt="2017-09-27T06:05:48.642" v="100" actId="1076"/>
        <pc:sldMasterMkLst>
          <pc:docMk/>
          <pc:sldMasterMk cId="0" sldId="2147483648"/>
        </pc:sldMasterMkLst>
        <pc:spChg chg="mod">
          <ac:chgData name="Julie LARTIGAU" userId="26999479-c549-4ce6-94f9-6af6d6bf7b63" providerId="ADAL" clId="{D0EBC1F6-FDBC-4218-BA49-DFF70A1E2338}" dt="2017-09-27T06:02:37.638" v="85" actId="20577"/>
          <ac:spMkLst>
            <pc:docMk/>
            <pc:sldMasterMk cId="0" sldId="2147483648"/>
            <ac:spMk id="5" creationId="{00000000-0000-0000-0000-000000000000}"/>
          </ac:spMkLst>
        </pc:spChg>
        <pc:sldLayoutChg chg="modSp">
          <pc:chgData name="Julie LARTIGAU" userId="26999479-c549-4ce6-94f9-6af6d6bf7b63" providerId="ADAL" clId="{D0EBC1F6-FDBC-4218-BA49-DFF70A1E2338}" dt="2017-09-27T06:02:54.704" v="86" actId="1076"/>
          <pc:sldLayoutMkLst>
            <pc:docMk/>
            <pc:sldMasterMk cId="0" sldId="2147483648"/>
            <pc:sldLayoutMk cId="0" sldId="2147483649"/>
          </pc:sldLayoutMkLst>
          <pc:spChg chg="mod">
            <ac:chgData name="Julie LARTIGAU" userId="26999479-c549-4ce6-94f9-6af6d6bf7b63" providerId="ADAL" clId="{D0EBC1F6-FDBC-4218-BA49-DFF70A1E2338}" dt="2017-09-27T06:02:54.704" v="86" actId="1076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</pc:sldLayoutChg>
        <pc:sldLayoutChg chg="modSp">
          <pc:chgData name="Julie LARTIGAU" userId="26999479-c549-4ce6-94f9-6af6d6bf7b63" providerId="ADAL" clId="{D0EBC1F6-FDBC-4218-BA49-DFF70A1E2338}" dt="2017-09-27T06:05:48.642" v="100" actId="1076"/>
          <pc:sldLayoutMkLst>
            <pc:docMk/>
            <pc:sldMasterMk cId="0" sldId="2147483648"/>
            <pc:sldLayoutMk cId="0" sldId="2147483655"/>
          </pc:sldLayoutMkLst>
          <pc:spChg chg="mod">
            <ac:chgData name="Julie LARTIGAU" userId="26999479-c549-4ce6-94f9-6af6d6bf7b63" providerId="ADAL" clId="{D0EBC1F6-FDBC-4218-BA49-DFF70A1E2338}" dt="2017-09-27T06:03:05.051" v="87" actId="1076"/>
            <ac:spMkLst>
              <pc:docMk/>
              <pc:sldMasterMk cId="0" sldId="2147483648"/>
              <pc:sldLayoutMk cId="0" sldId="2147483655"/>
              <ac:spMk id="3" creationId="{00000000-0000-0000-0000-000000000000}"/>
            </ac:spMkLst>
          </pc:spChg>
          <pc:spChg chg="mod">
            <ac:chgData name="Julie LARTIGAU" userId="26999479-c549-4ce6-94f9-6af6d6bf7b63" providerId="ADAL" clId="{D0EBC1F6-FDBC-4218-BA49-DFF70A1E2338}" dt="2017-09-27T06:05:48.642" v="100" actId="1076"/>
            <ac:spMkLst>
              <pc:docMk/>
              <pc:sldMasterMk cId="0" sldId="2147483648"/>
              <pc:sldLayoutMk cId="0" sldId="2147483655"/>
              <ac:spMk id="11" creationId="{00000000-0000-0000-0000-000000000000}"/>
            </ac:spMkLst>
          </pc:spChg>
        </pc:sldLayoutChg>
      </pc:sldMasterChg>
    </pc:docChg>
  </pc:docChgLst>
  <pc:docChgLst>
    <pc:chgData name="Julie LARTIGAU" userId="26999479-c549-4ce6-94f9-6af6d6bf7b63" providerId="ADAL" clId="{7327422E-F556-4C4F-A804-F353DFD4EFD6}"/>
    <pc:docChg chg="undo custSel addSld delSld modSld sldOrd modMainMaster">
      <pc:chgData name="Julie LARTIGAU" userId="26999479-c549-4ce6-94f9-6af6d6bf7b63" providerId="ADAL" clId="{7327422E-F556-4C4F-A804-F353DFD4EFD6}" dt="2017-09-27T09:41:28.758" v="3344"/>
      <pc:docMkLst>
        <pc:docMk/>
      </pc:docMkLst>
      <pc:sldChg chg="del">
        <pc:chgData name="Julie LARTIGAU" userId="26999479-c549-4ce6-94f9-6af6d6bf7b63" providerId="ADAL" clId="{7327422E-F556-4C4F-A804-F353DFD4EFD6}" dt="2017-09-27T06:41:31.293" v="307" actId="2696"/>
        <pc:sldMkLst>
          <pc:docMk/>
          <pc:sldMk cId="2634002412" sldId="261"/>
        </pc:sldMkLst>
      </pc:sldChg>
      <pc:sldChg chg="addSp delSp modSp ord">
        <pc:chgData name="Julie LARTIGAU" userId="26999479-c549-4ce6-94f9-6af6d6bf7b63" providerId="ADAL" clId="{7327422E-F556-4C4F-A804-F353DFD4EFD6}" dt="2017-09-27T08:49:19.274" v="2328"/>
        <pc:sldMkLst>
          <pc:docMk/>
          <pc:sldMk cId="1151576523" sldId="263"/>
        </pc:sldMkLst>
        <pc:spChg chg="add del mod">
          <ac:chgData name="Julie LARTIGAU" userId="26999479-c549-4ce6-94f9-6af6d6bf7b63" providerId="ADAL" clId="{7327422E-F556-4C4F-A804-F353DFD4EFD6}" dt="2017-09-27T08:48:56.602" v="2306" actId="478"/>
          <ac:spMkLst>
            <pc:docMk/>
            <pc:sldMk cId="1151576523" sldId="263"/>
            <ac:spMk id="2" creationId="{AF51A4CF-E90D-4806-8A79-95E1A287A961}"/>
          </ac:spMkLst>
        </pc:spChg>
        <pc:spChg chg="add del mod">
          <ac:chgData name="Julie LARTIGAU" userId="26999479-c549-4ce6-94f9-6af6d6bf7b63" providerId="ADAL" clId="{7327422E-F556-4C4F-A804-F353DFD4EFD6}" dt="2017-09-27T08:48:58.634" v="2307" actId="478"/>
          <ac:spMkLst>
            <pc:docMk/>
            <pc:sldMk cId="1151576523" sldId="263"/>
            <ac:spMk id="3" creationId="{14C44DB2-5CD9-4D43-9EB4-6DF04D3D5DC3}"/>
          </ac:spMkLst>
        </pc:spChg>
        <pc:spChg chg="mod">
          <ac:chgData name="Julie LARTIGAU" userId="26999479-c549-4ce6-94f9-6af6d6bf7b63" providerId="ADAL" clId="{7327422E-F556-4C4F-A804-F353DFD4EFD6}" dt="2017-09-27T08:49:13.268" v="2327" actId="20577"/>
          <ac:spMkLst>
            <pc:docMk/>
            <pc:sldMk cId="1151576523" sldId="263"/>
            <ac:spMk id="21" creationId="{21E3280D-BC83-42E3-A0B7-0E8474EB450D}"/>
          </ac:spMkLst>
        </pc:spChg>
        <pc:graphicFrameChg chg="add">
          <ac:chgData name="Julie LARTIGAU" userId="26999479-c549-4ce6-94f9-6af6d6bf7b63" providerId="ADAL" clId="{7327422E-F556-4C4F-A804-F353DFD4EFD6}" dt="2017-09-27T08:49:19.274" v="2328"/>
          <ac:graphicFrameMkLst>
            <pc:docMk/>
            <pc:sldMk cId="1151576523" sldId="263"/>
            <ac:graphicFrameMk id="23" creationId="{7E720DCE-9F52-457D-B8C4-3DC43B460B46}"/>
          </ac:graphicFrameMkLst>
        </pc:graphicFrameChg>
      </pc:sldChg>
      <pc:sldChg chg="addSp delSp modSp ord">
        <pc:chgData name="Julie LARTIGAU" userId="26999479-c549-4ce6-94f9-6af6d6bf7b63" providerId="ADAL" clId="{7327422E-F556-4C4F-A804-F353DFD4EFD6}" dt="2017-09-27T06:36:56" v="270"/>
        <pc:sldMkLst>
          <pc:docMk/>
          <pc:sldMk cId="1447589917" sldId="269"/>
        </pc:sldMkLst>
        <pc:spChg chg="add del mod">
          <ac:chgData name="Julie LARTIGAU" userId="26999479-c549-4ce6-94f9-6af6d6bf7b63" providerId="ADAL" clId="{7327422E-F556-4C4F-A804-F353DFD4EFD6}" dt="2017-09-27T06:35:12.621" v="217" actId="478"/>
          <ac:spMkLst>
            <pc:docMk/>
            <pc:sldMk cId="1447589917" sldId="269"/>
            <ac:spMk id="2" creationId="{A79B8F50-D581-4D26-925F-C74B063B1A30}"/>
          </ac:spMkLst>
        </pc:spChg>
        <pc:spChg chg="mod">
          <ac:chgData name="Julie LARTIGAU" userId="26999479-c549-4ce6-94f9-6af6d6bf7b63" providerId="ADAL" clId="{7327422E-F556-4C4F-A804-F353DFD4EFD6}" dt="2017-09-27T06:34:53.711" v="215" actId="20577"/>
          <ac:spMkLst>
            <pc:docMk/>
            <pc:sldMk cId="1447589917" sldId="269"/>
            <ac:spMk id="11" creationId="{00000000-0000-0000-0000-000000000000}"/>
          </ac:spMkLst>
        </pc:spChg>
        <pc:spChg chg="mod">
          <ac:chgData name="Julie LARTIGAU" userId="26999479-c549-4ce6-94f9-6af6d6bf7b63" providerId="ADAL" clId="{7327422E-F556-4C4F-A804-F353DFD4EFD6}" dt="2017-09-27T06:36:47.863" v="269" actId="20577"/>
          <ac:spMkLst>
            <pc:docMk/>
            <pc:sldMk cId="1447589917" sldId="269"/>
            <ac:spMk id="29" creationId="{A8AFEBFC-B0A9-4FE9-B158-36DE62E6B7B4}"/>
          </ac:spMkLst>
        </pc:spChg>
        <pc:graphicFrameChg chg="add">
          <ac:chgData name="Julie LARTIGAU" userId="26999479-c549-4ce6-94f9-6af6d6bf7b63" providerId="ADAL" clId="{7327422E-F556-4C4F-A804-F353DFD4EFD6}" dt="2017-09-27T06:36:56" v="270"/>
          <ac:graphicFrameMkLst>
            <pc:docMk/>
            <pc:sldMk cId="1447589917" sldId="269"/>
            <ac:graphicFrameMk id="30" creationId="{1D4A1C17-2F54-45F9-B5D4-FF06A491F65E}"/>
          </ac:graphicFrameMkLst>
        </pc:graphicFrameChg>
      </pc:sldChg>
      <pc:sldChg chg="del">
        <pc:chgData name="Julie LARTIGAU" userId="26999479-c549-4ce6-94f9-6af6d6bf7b63" providerId="ADAL" clId="{7327422E-F556-4C4F-A804-F353DFD4EFD6}" dt="2017-09-27T06:41:32.019" v="308" actId="2696"/>
        <pc:sldMkLst>
          <pc:docMk/>
          <pc:sldMk cId="1694465046" sldId="270"/>
        </pc:sldMkLst>
      </pc:sldChg>
      <pc:sldChg chg="del">
        <pc:chgData name="Julie LARTIGAU" userId="26999479-c549-4ce6-94f9-6af6d6bf7b63" providerId="ADAL" clId="{7327422E-F556-4C4F-A804-F353DFD4EFD6}" dt="2017-09-27T06:41:33.244" v="310" actId="2696"/>
        <pc:sldMkLst>
          <pc:docMk/>
          <pc:sldMk cId="1890929222" sldId="272"/>
        </pc:sldMkLst>
      </pc:sldChg>
      <pc:sldChg chg="del">
        <pc:chgData name="Julie LARTIGAU" userId="26999479-c549-4ce6-94f9-6af6d6bf7b63" providerId="ADAL" clId="{7327422E-F556-4C4F-A804-F353DFD4EFD6}" dt="2017-09-27T06:39:03.038" v="303" actId="2696"/>
        <pc:sldMkLst>
          <pc:docMk/>
          <pc:sldMk cId="2322386612" sldId="274"/>
        </pc:sldMkLst>
      </pc:sldChg>
      <pc:sldChg chg="addSp delSp modSp ord modAnim">
        <pc:chgData name="Julie LARTIGAU" userId="26999479-c549-4ce6-94f9-6af6d6bf7b63" providerId="ADAL" clId="{7327422E-F556-4C4F-A804-F353DFD4EFD6}" dt="2017-09-27T08:53:54.585" v="2352" actId="1582"/>
        <pc:sldMkLst>
          <pc:docMk/>
          <pc:sldMk cId="3720074893" sldId="275"/>
        </pc:sldMkLst>
        <pc:spChg chg="add del mod">
          <ac:chgData name="Julie LARTIGAU" userId="26999479-c549-4ce6-94f9-6af6d6bf7b63" providerId="ADAL" clId="{7327422E-F556-4C4F-A804-F353DFD4EFD6}" dt="2017-09-27T08:49:32.275" v="2330" actId="478"/>
          <ac:spMkLst>
            <pc:docMk/>
            <pc:sldMk cId="3720074893" sldId="275"/>
            <ac:spMk id="2" creationId="{90A1AEF4-4CA8-4D59-A706-58132E5BEDEE}"/>
          </ac:spMkLst>
        </pc:spChg>
        <pc:spChg chg="add del mod">
          <ac:chgData name="Julie LARTIGAU" userId="26999479-c549-4ce6-94f9-6af6d6bf7b63" providerId="ADAL" clId="{7327422E-F556-4C4F-A804-F353DFD4EFD6}" dt="2017-09-27T08:49:33.643" v="2331" actId="478"/>
          <ac:spMkLst>
            <pc:docMk/>
            <pc:sldMk cId="3720074893" sldId="275"/>
            <ac:spMk id="3" creationId="{77AD12D3-30F3-4E5B-8015-BE41AB4BFA90}"/>
          </ac:spMkLst>
        </pc:spChg>
        <pc:spChg chg="add mod ord">
          <ac:chgData name="Julie LARTIGAU" userId="26999479-c549-4ce6-94f9-6af6d6bf7b63" providerId="ADAL" clId="{7327422E-F556-4C4F-A804-F353DFD4EFD6}" dt="2017-09-27T08:53:54.585" v="2352" actId="1582"/>
          <ac:spMkLst>
            <pc:docMk/>
            <pc:sldMk cId="3720074893" sldId="275"/>
            <ac:spMk id="4" creationId="{8A44E95B-2E1A-4F92-A124-BE5C9912F5FD}"/>
          </ac:spMkLst>
        </pc:spChg>
        <pc:spChg chg="mod">
          <ac:chgData name="Julie LARTIGAU" userId="26999479-c549-4ce6-94f9-6af6d6bf7b63" providerId="ADAL" clId="{7327422E-F556-4C4F-A804-F353DFD4EFD6}" dt="2017-09-27T08:49:43.570" v="2333" actId="122"/>
          <ac:spMkLst>
            <pc:docMk/>
            <pc:sldMk cId="3720074893" sldId="275"/>
            <ac:spMk id="13" creationId="{00D89596-FBAC-4FAC-9682-387B0A60703D}"/>
          </ac:spMkLst>
        </pc:spChg>
        <pc:graphicFrameChg chg="add">
          <ac:chgData name="Julie LARTIGAU" userId="26999479-c549-4ce6-94f9-6af6d6bf7b63" providerId="ADAL" clId="{7327422E-F556-4C4F-A804-F353DFD4EFD6}" dt="2017-09-27T08:49:49.996" v="2334" actId="1582"/>
          <ac:graphicFrameMkLst>
            <pc:docMk/>
            <pc:sldMk cId="3720074893" sldId="275"/>
            <ac:graphicFrameMk id="17" creationId="{CC8257EE-548D-4AD6-AA7A-0C94BD9BE56E}"/>
          </ac:graphicFrameMkLst>
        </pc:graphicFrameChg>
      </pc:sldChg>
      <pc:sldChg chg="del">
        <pc:chgData name="Julie LARTIGAU" userId="26999479-c549-4ce6-94f9-6af6d6bf7b63" providerId="ADAL" clId="{7327422E-F556-4C4F-A804-F353DFD4EFD6}" dt="2017-09-27T06:41:34.636" v="312" actId="2696"/>
        <pc:sldMkLst>
          <pc:docMk/>
          <pc:sldMk cId="3390936490" sldId="276"/>
        </pc:sldMkLst>
      </pc:sldChg>
      <pc:sldChg chg="del">
        <pc:chgData name="Julie LARTIGAU" userId="26999479-c549-4ce6-94f9-6af6d6bf7b63" providerId="ADAL" clId="{7327422E-F556-4C4F-A804-F353DFD4EFD6}" dt="2017-09-27T06:28:19.872" v="0" actId="2696"/>
        <pc:sldMkLst>
          <pc:docMk/>
          <pc:sldMk cId="2071765916" sldId="277"/>
        </pc:sldMkLst>
      </pc:sldChg>
      <pc:sldChg chg="del">
        <pc:chgData name="Julie LARTIGAU" userId="26999479-c549-4ce6-94f9-6af6d6bf7b63" providerId="ADAL" clId="{7327422E-F556-4C4F-A804-F353DFD4EFD6}" dt="2017-09-27T06:41:30.099" v="306" actId="2696"/>
        <pc:sldMkLst>
          <pc:docMk/>
          <pc:sldMk cId="2558710842" sldId="278"/>
        </pc:sldMkLst>
      </pc:sldChg>
      <pc:sldChg chg="del">
        <pc:chgData name="Julie LARTIGAU" userId="26999479-c549-4ce6-94f9-6af6d6bf7b63" providerId="ADAL" clId="{7327422E-F556-4C4F-A804-F353DFD4EFD6}" dt="2017-09-27T07:11:02.728" v="588" actId="2696"/>
        <pc:sldMkLst>
          <pc:docMk/>
          <pc:sldMk cId="2833777093" sldId="280"/>
        </pc:sldMkLst>
      </pc:sldChg>
      <pc:sldChg chg="del">
        <pc:chgData name="Julie LARTIGAU" userId="26999479-c549-4ce6-94f9-6af6d6bf7b63" providerId="ADAL" clId="{7327422E-F556-4C4F-A804-F353DFD4EFD6}" dt="2017-09-27T06:41:33.873" v="311" actId="2696"/>
        <pc:sldMkLst>
          <pc:docMk/>
          <pc:sldMk cId="418026831" sldId="281"/>
        </pc:sldMkLst>
      </pc:sldChg>
      <pc:sldChg chg="del">
        <pc:chgData name="Julie LARTIGAU" userId="26999479-c549-4ce6-94f9-6af6d6bf7b63" providerId="ADAL" clId="{7327422E-F556-4C4F-A804-F353DFD4EFD6}" dt="2017-09-27T07:10:59.528" v="586" actId="2696"/>
        <pc:sldMkLst>
          <pc:docMk/>
          <pc:sldMk cId="3494713132" sldId="283"/>
        </pc:sldMkLst>
      </pc:sldChg>
      <pc:sldChg chg="del">
        <pc:chgData name="Julie LARTIGAU" userId="26999479-c549-4ce6-94f9-6af6d6bf7b63" providerId="ADAL" clId="{7327422E-F556-4C4F-A804-F353DFD4EFD6}" dt="2017-09-27T06:41:32.614" v="309" actId="2696"/>
        <pc:sldMkLst>
          <pc:docMk/>
          <pc:sldMk cId="3941277206" sldId="287"/>
        </pc:sldMkLst>
      </pc:sldChg>
      <pc:sldChg chg="del">
        <pc:chgData name="Julie LARTIGAU" userId="26999479-c549-4ce6-94f9-6af6d6bf7b63" providerId="ADAL" clId="{7327422E-F556-4C4F-A804-F353DFD4EFD6}" dt="2017-09-27T06:41:35.427" v="313" actId="2696"/>
        <pc:sldMkLst>
          <pc:docMk/>
          <pc:sldMk cId="885456833" sldId="288"/>
        </pc:sldMkLst>
      </pc:sldChg>
      <pc:sldChg chg="del">
        <pc:chgData name="Julie LARTIGAU" userId="26999479-c549-4ce6-94f9-6af6d6bf7b63" providerId="ADAL" clId="{7327422E-F556-4C4F-A804-F353DFD4EFD6}" dt="2017-09-27T06:40:50.185" v="305" actId="2696"/>
        <pc:sldMkLst>
          <pc:docMk/>
          <pc:sldMk cId="4069537531" sldId="290"/>
        </pc:sldMkLst>
      </pc:sldChg>
      <pc:sldChg chg="del">
        <pc:chgData name="Julie LARTIGAU" userId="26999479-c549-4ce6-94f9-6af6d6bf7b63" providerId="ADAL" clId="{7327422E-F556-4C4F-A804-F353DFD4EFD6}" dt="2017-09-27T07:11:01.310" v="587" actId="2696"/>
        <pc:sldMkLst>
          <pc:docMk/>
          <pc:sldMk cId="2914524166" sldId="291"/>
        </pc:sldMkLst>
      </pc:sldChg>
      <pc:sldChg chg="del">
        <pc:chgData name="Julie LARTIGAU" userId="26999479-c549-4ce6-94f9-6af6d6bf7b63" providerId="ADAL" clId="{7327422E-F556-4C4F-A804-F353DFD4EFD6}" dt="2017-09-27T06:39:21.734" v="304" actId="2696"/>
        <pc:sldMkLst>
          <pc:docMk/>
          <pc:sldMk cId="1873581018" sldId="292"/>
        </pc:sldMkLst>
      </pc:sldChg>
      <pc:sldChg chg="del">
        <pc:chgData name="Julie LARTIGAU" userId="26999479-c549-4ce6-94f9-6af6d6bf7b63" providerId="ADAL" clId="{7327422E-F556-4C4F-A804-F353DFD4EFD6}" dt="2017-09-27T06:34:12.045" v="210" actId="2696"/>
        <pc:sldMkLst>
          <pc:docMk/>
          <pc:sldMk cId="263911322" sldId="293"/>
        </pc:sldMkLst>
      </pc:sldChg>
      <pc:sldChg chg="del">
        <pc:chgData name="Julie LARTIGAU" userId="26999479-c549-4ce6-94f9-6af6d6bf7b63" providerId="ADAL" clId="{7327422E-F556-4C4F-A804-F353DFD4EFD6}" dt="2017-09-27T06:34:13.058" v="211" actId="2696"/>
        <pc:sldMkLst>
          <pc:docMk/>
          <pc:sldMk cId="1426468845" sldId="295"/>
        </pc:sldMkLst>
      </pc:sldChg>
      <pc:sldChg chg="del">
        <pc:chgData name="Julie LARTIGAU" userId="26999479-c549-4ce6-94f9-6af6d6bf7b63" providerId="ADAL" clId="{7327422E-F556-4C4F-A804-F353DFD4EFD6}" dt="2017-09-27T08:50:02.529" v="2335" actId="2696"/>
        <pc:sldMkLst>
          <pc:docMk/>
          <pc:sldMk cId="852980393" sldId="296"/>
        </pc:sldMkLst>
      </pc:sldChg>
      <pc:sldChg chg="del">
        <pc:chgData name="Julie LARTIGAU" userId="26999479-c549-4ce6-94f9-6af6d6bf7b63" providerId="ADAL" clId="{7327422E-F556-4C4F-A804-F353DFD4EFD6}" dt="2017-09-27T08:50:04.203" v="2336" actId="2696"/>
        <pc:sldMkLst>
          <pc:docMk/>
          <pc:sldMk cId="3961439186" sldId="297"/>
        </pc:sldMkLst>
      </pc:sldChg>
      <pc:sldChg chg="del">
        <pc:chgData name="Julie LARTIGAU" userId="26999479-c549-4ce6-94f9-6af6d6bf7b63" providerId="ADAL" clId="{7327422E-F556-4C4F-A804-F353DFD4EFD6}" dt="2017-09-27T08:51:38.050" v="2338" actId="2696"/>
        <pc:sldMkLst>
          <pc:docMk/>
          <pc:sldMk cId="2744946923" sldId="298"/>
        </pc:sldMkLst>
      </pc:sldChg>
      <pc:sldChg chg="modSp del ord modAnim">
        <pc:chgData name="Julie LARTIGAU" userId="26999479-c549-4ce6-94f9-6af6d6bf7b63" providerId="ADAL" clId="{7327422E-F556-4C4F-A804-F353DFD4EFD6}" dt="2017-09-27T09:01:50.531" v="2680" actId="2696"/>
        <pc:sldMkLst>
          <pc:docMk/>
          <pc:sldMk cId="84091433" sldId="299"/>
        </pc:sldMkLst>
        <pc:spChg chg="mod">
          <ac:chgData name="Julie LARTIGAU" userId="26999479-c549-4ce6-94f9-6af6d6bf7b63" providerId="ADAL" clId="{7327422E-F556-4C4F-A804-F353DFD4EFD6}" dt="2017-09-27T09:00:41.752" v="2666" actId="2696"/>
          <ac:spMkLst>
            <pc:docMk/>
            <pc:sldMk cId="84091433" sldId="299"/>
            <ac:spMk id="4" creationId="{00000000-0000-0000-0000-000000000000}"/>
          </ac:spMkLst>
        </pc:spChg>
      </pc:sldChg>
      <pc:sldChg chg="addSp delSp modSp ord modAnim">
        <pc:chgData name="Julie LARTIGAU" userId="26999479-c549-4ce6-94f9-6af6d6bf7b63" providerId="ADAL" clId="{7327422E-F556-4C4F-A804-F353DFD4EFD6}" dt="2017-09-27T09:41:28.758" v="3344"/>
        <pc:sldMkLst>
          <pc:docMk/>
          <pc:sldMk cId="1535438905" sldId="300"/>
        </pc:sldMkLst>
        <pc:spChg chg="add del mod">
          <ac:chgData name="Julie LARTIGAU" userId="26999479-c549-4ce6-94f9-6af6d6bf7b63" providerId="ADAL" clId="{7327422E-F556-4C4F-A804-F353DFD4EFD6}" dt="2017-09-27T09:03:23.737" v="2744" actId="478"/>
          <ac:spMkLst>
            <pc:docMk/>
            <pc:sldMk cId="1535438905" sldId="300"/>
            <ac:spMk id="3" creationId="{34183912-9AE6-4C8E-A8A0-6BC24E0FD01E}"/>
          </ac:spMkLst>
        </pc:spChg>
        <pc:spChg chg="mod">
          <ac:chgData name="Julie LARTIGAU" userId="26999479-c549-4ce6-94f9-6af6d6bf7b63" providerId="ADAL" clId="{7327422E-F556-4C4F-A804-F353DFD4EFD6}" dt="2017-09-27T09:02:25.343" v="2741" actId="20577"/>
          <ac:spMkLst>
            <pc:docMk/>
            <pc:sldMk cId="1535438905" sldId="300"/>
            <ac:spMk id="17" creationId="{B0C5AAAC-A440-414D-BD6A-480BDF1E5B1B}"/>
          </ac:spMkLst>
        </pc:spChg>
        <pc:graphicFrameChg chg="add">
          <ac:chgData name="Julie LARTIGAU" userId="26999479-c549-4ce6-94f9-6af6d6bf7b63" providerId="ADAL" clId="{7327422E-F556-4C4F-A804-F353DFD4EFD6}" dt="2017-09-27T09:02:30.218" v="2742"/>
          <ac:graphicFrameMkLst>
            <pc:docMk/>
            <pc:sldMk cId="1535438905" sldId="300"/>
            <ac:graphicFrameMk id="16" creationId="{68451A22-A6BC-4D35-B991-DA0FAAFD9A85}"/>
          </ac:graphicFrameMkLst>
        </pc:graphicFrameChg>
      </pc:sldChg>
      <pc:sldChg chg="add del ord">
        <pc:chgData name="Julie LARTIGAU" userId="26999479-c549-4ce6-94f9-6af6d6bf7b63" providerId="ADAL" clId="{7327422E-F556-4C4F-A804-F353DFD4EFD6}" dt="2017-09-27T09:21:44.162" v="3069" actId="2696"/>
        <pc:sldMkLst>
          <pc:docMk/>
          <pc:sldMk cId="307526814" sldId="301"/>
        </pc:sldMkLst>
      </pc:sldChg>
      <pc:sldChg chg="del">
        <pc:chgData name="Julie LARTIGAU" userId="26999479-c549-4ce6-94f9-6af6d6bf7b63" providerId="ADAL" clId="{7327422E-F556-4C4F-A804-F353DFD4EFD6}" dt="2017-09-27T09:22:19.997" v="3077" actId="2696"/>
        <pc:sldMkLst>
          <pc:docMk/>
          <pc:sldMk cId="4273397584" sldId="302"/>
        </pc:sldMkLst>
      </pc:sldChg>
      <pc:sldChg chg="del">
        <pc:chgData name="Julie LARTIGAU" userId="26999479-c549-4ce6-94f9-6af6d6bf7b63" providerId="ADAL" clId="{7327422E-F556-4C4F-A804-F353DFD4EFD6}" dt="2017-09-27T09:22:29.707" v="3081" actId="2696"/>
        <pc:sldMkLst>
          <pc:docMk/>
          <pc:sldMk cId="253209131" sldId="303"/>
        </pc:sldMkLst>
      </pc:sldChg>
      <pc:sldChg chg="del">
        <pc:chgData name="Julie LARTIGAU" userId="26999479-c549-4ce6-94f9-6af6d6bf7b63" providerId="ADAL" clId="{7327422E-F556-4C4F-A804-F353DFD4EFD6}" dt="2017-09-27T09:22:25.636" v="3080" actId="2696"/>
        <pc:sldMkLst>
          <pc:docMk/>
          <pc:sldMk cId="2785455298" sldId="304"/>
        </pc:sldMkLst>
      </pc:sldChg>
      <pc:sldChg chg="del">
        <pc:chgData name="Julie LARTIGAU" userId="26999479-c549-4ce6-94f9-6af6d6bf7b63" providerId="ADAL" clId="{7327422E-F556-4C4F-A804-F353DFD4EFD6}" dt="2017-09-27T09:22:23.040" v="3078" actId="2696"/>
        <pc:sldMkLst>
          <pc:docMk/>
          <pc:sldMk cId="2059579690" sldId="305"/>
        </pc:sldMkLst>
      </pc:sldChg>
      <pc:sldChg chg="del">
        <pc:chgData name="Julie LARTIGAU" userId="26999479-c549-4ce6-94f9-6af6d6bf7b63" providerId="ADAL" clId="{7327422E-F556-4C4F-A804-F353DFD4EFD6}" dt="2017-09-27T09:22:24.318" v="3079" actId="2696"/>
        <pc:sldMkLst>
          <pc:docMk/>
          <pc:sldMk cId="2881266507" sldId="306"/>
        </pc:sldMkLst>
      </pc:sldChg>
      <pc:sldChg chg="del">
        <pc:chgData name="Julie LARTIGAU" userId="26999479-c549-4ce6-94f9-6af6d6bf7b63" providerId="ADAL" clId="{7327422E-F556-4C4F-A804-F353DFD4EFD6}" dt="2017-09-27T09:22:02.570" v="3076" actId="2696"/>
        <pc:sldMkLst>
          <pc:docMk/>
          <pc:sldMk cId="1045564749" sldId="307"/>
        </pc:sldMkLst>
      </pc:sldChg>
      <pc:sldChg chg="del">
        <pc:chgData name="Julie LARTIGAU" userId="26999479-c549-4ce6-94f9-6af6d6bf7b63" providerId="ADAL" clId="{7327422E-F556-4C4F-A804-F353DFD4EFD6}" dt="2017-09-27T09:21:53.443" v="3070" actId="2696"/>
        <pc:sldMkLst>
          <pc:docMk/>
          <pc:sldMk cId="2774669380" sldId="308"/>
        </pc:sldMkLst>
      </pc:sldChg>
      <pc:sldChg chg="add del">
        <pc:chgData name="Julie LARTIGAU" userId="26999479-c549-4ce6-94f9-6af6d6bf7b63" providerId="ADAL" clId="{7327422E-F556-4C4F-A804-F353DFD4EFD6}" dt="2017-09-27T09:21:57.945" v="3074" actId="2696"/>
        <pc:sldMkLst>
          <pc:docMk/>
          <pc:sldMk cId="1560343420" sldId="309"/>
        </pc:sldMkLst>
      </pc:sldChg>
      <pc:sldChg chg="add del">
        <pc:chgData name="Julie LARTIGAU" userId="26999479-c549-4ce6-94f9-6af6d6bf7b63" providerId="ADAL" clId="{7327422E-F556-4C4F-A804-F353DFD4EFD6}" dt="2017-09-27T09:22:00.110" v="3075" actId="2696"/>
        <pc:sldMkLst>
          <pc:docMk/>
          <pc:sldMk cId="2023895546" sldId="310"/>
        </pc:sldMkLst>
      </pc:sldChg>
      <pc:sldChg chg="addSp delSp modSp">
        <pc:chgData name="Julie LARTIGAU" userId="26999479-c549-4ce6-94f9-6af6d6bf7b63" providerId="ADAL" clId="{7327422E-F556-4C4F-A804-F353DFD4EFD6}" dt="2017-09-27T09:40:20.233" v="3334"/>
        <pc:sldMkLst>
          <pc:docMk/>
          <pc:sldMk cId="4293924027" sldId="311"/>
        </pc:sldMkLst>
        <pc:spChg chg="del">
          <ac:chgData name="Julie LARTIGAU" userId="26999479-c549-4ce6-94f9-6af6d6bf7b63" providerId="ADAL" clId="{7327422E-F556-4C4F-A804-F353DFD4EFD6}" dt="2017-09-27T09:27:47.415" v="3159" actId="478"/>
          <ac:spMkLst>
            <pc:docMk/>
            <pc:sldMk cId="4293924027" sldId="311"/>
            <ac:spMk id="4" creationId="{13F6A3F6-5A2A-405A-BE9F-D92C95F2A381}"/>
          </ac:spMkLst>
        </pc:spChg>
        <pc:spChg chg="add del mod">
          <ac:chgData name="Julie LARTIGAU" userId="26999479-c549-4ce6-94f9-6af6d6bf7b63" providerId="ADAL" clId="{7327422E-F556-4C4F-A804-F353DFD4EFD6}" dt="2017-09-27T09:27:49.115" v="3160" actId="478"/>
          <ac:spMkLst>
            <pc:docMk/>
            <pc:sldMk cId="4293924027" sldId="311"/>
            <ac:spMk id="7" creationId="{B8155412-E910-446C-A0A3-B4226C9991CB}"/>
          </ac:spMkLst>
        </pc:spChg>
        <pc:spChg chg="add mod">
          <ac:chgData name="Julie LARTIGAU" userId="26999479-c549-4ce6-94f9-6af6d6bf7b63" providerId="ADAL" clId="{7327422E-F556-4C4F-A804-F353DFD4EFD6}" dt="2017-09-27T09:38:29.435" v="3323" actId="1036"/>
          <ac:spMkLst>
            <pc:docMk/>
            <pc:sldMk cId="4293924027" sldId="311"/>
            <ac:spMk id="16" creationId="{840F974C-B1F6-416A-A49B-2BDBC4685430}"/>
          </ac:spMkLst>
        </pc:spChg>
        <pc:spChg chg="add mod">
          <ac:chgData name="Julie LARTIGAU" userId="26999479-c549-4ce6-94f9-6af6d6bf7b63" providerId="ADAL" clId="{7327422E-F556-4C4F-A804-F353DFD4EFD6}" dt="2017-09-27T09:40:20.233" v="3334"/>
          <ac:spMkLst>
            <pc:docMk/>
            <pc:sldMk cId="4293924027" sldId="311"/>
            <ac:spMk id="17" creationId="{31833C82-09C0-4838-B95F-4601F0D6D47C}"/>
          </ac:spMkLst>
        </pc:spChg>
        <pc:spChg chg="add mod">
          <ac:chgData name="Julie LARTIGAU" userId="26999479-c549-4ce6-94f9-6af6d6bf7b63" providerId="ADAL" clId="{7327422E-F556-4C4F-A804-F353DFD4EFD6}" dt="2017-09-27T09:38:43.034" v="3325"/>
          <ac:spMkLst>
            <pc:docMk/>
            <pc:sldMk cId="4293924027" sldId="311"/>
            <ac:spMk id="18" creationId="{B524FBE5-9E97-4D2C-921C-DD0F42DFF3B1}"/>
          </ac:spMkLst>
        </pc:spChg>
        <pc:grpChg chg="add mod">
          <ac:chgData name="Julie LARTIGAU" userId="26999479-c549-4ce6-94f9-6af6d6bf7b63" providerId="ADAL" clId="{7327422E-F556-4C4F-A804-F353DFD4EFD6}" dt="2017-09-27T09:38:20.528" v="3320"/>
          <ac:grpSpMkLst>
            <pc:docMk/>
            <pc:sldMk cId="4293924027" sldId="311"/>
            <ac:grpSpMk id="19" creationId="{9686A91E-BD01-41BC-A0CE-3526B0DC7AEF}"/>
          </ac:grpSpMkLst>
        </pc:grpChg>
        <pc:picChg chg="add del mod">
          <ac:chgData name="Julie LARTIGAU" userId="26999479-c549-4ce6-94f9-6af6d6bf7b63" providerId="ADAL" clId="{7327422E-F556-4C4F-A804-F353DFD4EFD6}" dt="2017-09-27T09:32:59.599" v="3162" actId="478"/>
          <ac:picMkLst>
            <pc:docMk/>
            <pc:sldMk cId="4293924027" sldId="311"/>
            <ac:picMk id="9" creationId="{71BE353F-C978-4A34-B1D2-E9DB971A3EBB}"/>
          </ac:picMkLst>
        </pc:picChg>
        <pc:picChg chg="add mod">
          <ac:chgData name="Julie LARTIGAU" userId="26999479-c549-4ce6-94f9-6af6d6bf7b63" providerId="ADAL" clId="{7327422E-F556-4C4F-A804-F353DFD4EFD6}" dt="2017-09-27T09:38:20.528" v="3320"/>
          <ac:picMkLst>
            <pc:docMk/>
            <pc:sldMk cId="4293924027" sldId="311"/>
            <ac:picMk id="11" creationId="{846C6F00-2A59-44DD-BA6C-E70652F41E00}"/>
          </ac:picMkLst>
        </pc:picChg>
        <pc:picChg chg="add mod">
          <ac:chgData name="Julie LARTIGAU" userId="26999479-c549-4ce6-94f9-6af6d6bf7b63" providerId="ADAL" clId="{7327422E-F556-4C4F-A804-F353DFD4EFD6}" dt="2017-09-27T09:38:20.528" v="3320"/>
          <ac:picMkLst>
            <pc:docMk/>
            <pc:sldMk cId="4293924027" sldId="311"/>
            <ac:picMk id="12" creationId="{683FFA96-F3B2-45E9-B86B-5139610ED4D4}"/>
          </ac:picMkLst>
        </pc:picChg>
        <pc:picChg chg="add mod">
          <ac:chgData name="Julie LARTIGAU" userId="26999479-c549-4ce6-94f9-6af6d6bf7b63" providerId="ADAL" clId="{7327422E-F556-4C4F-A804-F353DFD4EFD6}" dt="2017-09-27T09:38:15.547" v="3319"/>
          <ac:picMkLst>
            <pc:docMk/>
            <pc:sldMk cId="4293924027" sldId="311"/>
            <ac:picMk id="13" creationId="{DFA970A0-B662-4FB6-9812-0B2ECBA4DA1C}"/>
          </ac:picMkLst>
        </pc:picChg>
        <pc:picChg chg="add mod">
          <ac:chgData name="Julie LARTIGAU" userId="26999479-c549-4ce6-94f9-6af6d6bf7b63" providerId="ADAL" clId="{7327422E-F556-4C4F-A804-F353DFD4EFD6}" dt="2017-09-27T09:38:15.547" v="3319"/>
          <ac:picMkLst>
            <pc:docMk/>
            <pc:sldMk cId="4293924027" sldId="311"/>
            <ac:picMk id="15" creationId="{5990ABEE-8883-47BE-AAB6-28D30A24876B}"/>
          </ac:picMkLst>
        </pc:picChg>
      </pc:sldChg>
      <pc:sldChg chg="addSp delSp modSp">
        <pc:chgData name="Julie LARTIGAU" userId="26999479-c549-4ce6-94f9-6af6d6bf7b63" providerId="ADAL" clId="{7327422E-F556-4C4F-A804-F353DFD4EFD6}" dt="2017-09-27T06:33:49.858" v="209" actId="114"/>
        <pc:sldMkLst>
          <pc:docMk/>
          <pc:sldMk cId="1847323926" sldId="313"/>
        </pc:sldMkLst>
        <pc:spChg chg="mod">
          <ac:chgData name="Julie LARTIGAU" userId="26999479-c549-4ce6-94f9-6af6d6bf7b63" providerId="ADAL" clId="{7327422E-F556-4C4F-A804-F353DFD4EFD6}" dt="2017-09-27T06:32:29.632" v="164" actId="20577"/>
          <ac:spMkLst>
            <pc:docMk/>
            <pc:sldMk cId="1847323926" sldId="313"/>
            <ac:spMk id="7" creationId="{D2D47660-7E49-45A4-95D8-A58665F64CC7}"/>
          </ac:spMkLst>
        </pc:spChg>
        <pc:spChg chg="add del mod">
          <ac:chgData name="Julie LARTIGAU" userId="26999479-c549-4ce6-94f9-6af6d6bf7b63" providerId="ADAL" clId="{7327422E-F556-4C4F-A804-F353DFD4EFD6}" dt="2017-09-27T06:31:21.692" v="110" actId="114"/>
          <ac:spMkLst>
            <pc:docMk/>
            <pc:sldMk cId="1847323926" sldId="313"/>
            <ac:spMk id="8" creationId="{C1553FB6-3F7E-498B-B106-B679B45BF5F4}"/>
          </ac:spMkLst>
        </pc:spChg>
        <pc:spChg chg="add mod">
          <ac:chgData name="Julie LARTIGAU" userId="26999479-c549-4ce6-94f9-6af6d6bf7b63" providerId="ADAL" clId="{7327422E-F556-4C4F-A804-F353DFD4EFD6}" dt="2017-09-27T06:33:49.858" v="209" actId="114"/>
          <ac:spMkLst>
            <pc:docMk/>
            <pc:sldMk cId="1847323926" sldId="313"/>
            <ac:spMk id="12" creationId="{6C0A2AED-3CDB-4A03-995D-B53E0D1DFAD2}"/>
          </ac:spMkLst>
        </pc:spChg>
        <pc:picChg chg="add del mod">
          <ac:chgData name="Julie LARTIGAU" userId="26999479-c549-4ce6-94f9-6af6d6bf7b63" providerId="ADAL" clId="{7327422E-F556-4C4F-A804-F353DFD4EFD6}" dt="2017-09-27T06:29:31.712" v="5" actId="478"/>
          <ac:picMkLst>
            <pc:docMk/>
            <pc:sldMk cId="1847323926" sldId="313"/>
            <ac:picMk id="5" creationId="{2FD20301-9D5B-4159-9245-246A4837C3E9}"/>
          </ac:picMkLst>
        </pc:picChg>
        <pc:picChg chg="add mod">
          <ac:chgData name="Julie LARTIGAU" userId="26999479-c549-4ce6-94f9-6af6d6bf7b63" providerId="ADAL" clId="{7327422E-F556-4C4F-A804-F353DFD4EFD6}" dt="2017-09-27T06:31:21.692" v="110" actId="114"/>
          <ac:picMkLst>
            <pc:docMk/>
            <pc:sldMk cId="1847323926" sldId="313"/>
            <ac:picMk id="11" creationId="{0B775AF1-03B1-4E6D-981E-481F18840A49}"/>
          </ac:picMkLst>
        </pc:picChg>
      </pc:sldChg>
      <pc:sldChg chg="addSp delSp modSp add del modAnim">
        <pc:chgData name="Julie LARTIGAU" userId="26999479-c549-4ce6-94f9-6af6d6bf7b63" providerId="ADAL" clId="{7327422E-F556-4C4F-A804-F353DFD4EFD6}" dt="2017-09-27T08:47:38.306" v="2301" actId="2696"/>
        <pc:sldMkLst>
          <pc:docMk/>
          <pc:sldMk cId="7365720" sldId="314"/>
        </pc:sldMkLst>
        <pc:spChg chg="mod">
          <ac:chgData name="Julie LARTIGAU" userId="26999479-c549-4ce6-94f9-6af6d6bf7b63" providerId="ADAL" clId="{7327422E-F556-4C4F-A804-F353DFD4EFD6}" dt="2017-09-27T07:57:39.545" v="1351" actId="20577"/>
          <ac:spMkLst>
            <pc:docMk/>
            <pc:sldMk cId="7365720" sldId="314"/>
            <ac:spMk id="2" creationId="{7937CF95-5DD8-405E-BCC4-0352CC7EB815}"/>
          </ac:spMkLst>
        </pc:spChg>
        <pc:spChg chg="del mod">
          <ac:chgData name="Julie LARTIGAU" userId="26999479-c549-4ce6-94f9-6af6d6bf7b63" providerId="ADAL" clId="{7327422E-F556-4C4F-A804-F353DFD4EFD6}" dt="2017-09-27T07:19:18.810" v="661" actId="478"/>
          <ac:spMkLst>
            <pc:docMk/>
            <pc:sldMk cId="7365720" sldId="314"/>
            <ac:spMk id="3" creationId="{37BA2C30-5542-4D5B-A77C-34E3D1234009}"/>
          </ac:spMkLst>
        </pc:spChg>
        <pc:spChg chg="add del mod">
          <ac:chgData name="Julie LARTIGAU" userId="26999479-c549-4ce6-94f9-6af6d6bf7b63" providerId="ADAL" clId="{7327422E-F556-4C4F-A804-F353DFD4EFD6}" dt="2017-09-27T07:19:20.449" v="662" actId="478"/>
          <ac:spMkLst>
            <pc:docMk/>
            <pc:sldMk cId="7365720" sldId="314"/>
            <ac:spMk id="8" creationId="{EAD7C833-D08A-42AD-A0FD-F53763DF195E}"/>
          </ac:spMkLst>
        </pc:spChg>
        <pc:spChg chg="add del mod">
          <ac:chgData name="Julie LARTIGAU" userId="26999479-c549-4ce6-94f9-6af6d6bf7b63" providerId="ADAL" clId="{7327422E-F556-4C4F-A804-F353DFD4EFD6}" dt="2017-09-27T07:57:26.988" v="1347" actId="478"/>
          <ac:spMkLst>
            <pc:docMk/>
            <pc:sldMk cId="7365720" sldId="314"/>
            <ac:spMk id="9" creationId="{29B12111-D44E-4512-ABC5-F42F710D1226}"/>
          </ac:spMkLst>
        </pc:spChg>
        <pc:spChg chg="add del mod">
          <ac:chgData name="Julie LARTIGAU" userId="26999479-c549-4ce6-94f9-6af6d6bf7b63" providerId="ADAL" clId="{7327422E-F556-4C4F-A804-F353DFD4EFD6}" dt="2017-09-27T07:45:23.727" v="1149" actId="478"/>
          <ac:spMkLst>
            <pc:docMk/>
            <pc:sldMk cId="7365720" sldId="314"/>
            <ac:spMk id="11" creationId="{692177F7-E806-45DD-B4FC-038A40600531}"/>
          </ac:spMkLst>
        </pc:spChg>
        <pc:spChg chg="add del mod">
          <ac:chgData name="Julie LARTIGAU" userId="26999479-c549-4ce6-94f9-6af6d6bf7b63" providerId="ADAL" clId="{7327422E-F556-4C4F-A804-F353DFD4EFD6}" dt="2017-09-27T07:46:28.897" v="1184" actId="478"/>
          <ac:spMkLst>
            <pc:docMk/>
            <pc:sldMk cId="7365720" sldId="314"/>
            <ac:spMk id="12" creationId="{39EC2D99-8100-4D5A-A23C-494B575FB693}"/>
          </ac:spMkLst>
        </pc:spChg>
        <pc:spChg chg="add del mod">
          <ac:chgData name="Julie LARTIGAU" userId="26999479-c549-4ce6-94f9-6af6d6bf7b63" providerId="ADAL" clId="{7327422E-F556-4C4F-A804-F353DFD4EFD6}" dt="2017-09-27T07:57:28.529" v="1348" actId="478"/>
          <ac:spMkLst>
            <pc:docMk/>
            <pc:sldMk cId="7365720" sldId="314"/>
            <ac:spMk id="13" creationId="{C23167B7-113C-4107-BF45-099B2F6CD828}"/>
          </ac:spMkLst>
        </pc:spChg>
        <pc:spChg chg="add del mod">
          <ac:chgData name="Julie LARTIGAU" userId="26999479-c549-4ce6-94f9-6af6d6bf7b63" providerId="ADAL" clId="{7327422E-F556-4C4F-A804-F353DFD4EFD6}" dt="2017-09-27T07:57:29.889" v="1349" actId="478"/>
          <ac:spMkLst>
            <pc:docMk/>
            <pc:sldMk cId="7365720" sldId="314"/>
            <ac:spMk id="14" creationId="{1A70A42B-8D1F-42B9-938E-943390D6162F}"/>
          </ac:spMkLst>
        </pc:spChg>
        <pc:spChg chg="add del mod">
          <ac:chgData name="Julie LARTIGAU" userId="26999479-c549-4ce6-94f9-6af6d6bf7b63" providerId="ADAL" clId="{7327422E-F556-4C4F-A804-F353DFD4EFD6}" dt="2017-09-27T07:57:31.056" v="1350" actId="478"/>
          <ac:spMkLst>
            <pc:docMk/>
            <pc:sldMk cId="7365720" sldId="314"/>
            <ac:spMk id="15" creationId="{2CE43DD9-CA5F-44E8-9BDA-701F97FAE7E9}"/>
          </ac:spMkLst>
        </pc:spChg>
        <pc:spChg chg="add mod">
          <ac:chgData name="Julie LARTIGAU" userId="26999479-c549-4ce6-94f9-6af6d6bf7b63" providerId="ADAL" clId="{7327422E-F556-4C4F-A804-F353DFD4EFD6}" dt="2017-09-27T08:12:29.987" v="1743" actId="20577"/>
          <ac:spMkLst>
            <pc:docMk/>
            <pc:sldMk cId="7365720" sldId="314"/>
            <ac:spMk id="16" creationId="{7A20716A-4783-49C8-A554-A8D7BAC0D230}"/>
          </ac:spMkLst>
        </pc:spChg>
        <pc:spChg chg="add del mod">
          <ac:chgData name="Julie LARTIGAU" userId="26999479-c549-4ce6-94f9-6af6d6bf7b63" providerId="ADAL" clId="{7327422E-F556-4C4F-A804-F353DFD4EFD6}" dt="2017-09-27T08:11:19.486" v="1721" actId="478"/>
          <ac:spMkLst>
            <pc:docMk/>
            <pc:sldMk cId="7365720" sldId="314"/>
            <ac:spMk id="17" creationId="{2F21F1A7-480A-47D0-B141-063D4A5F36F3}"/>
          </ac:spMkLst>
        </pc:spChg>
        <pc:spChg chg="add del mod">
          <ac:chgData name="Julie LARTIGAU" userId="26999479-c549-4ce6-94f9-6af6d6bf7b63" providerId="ADAL" clId="{7327422E-F556-4C4F-A804-F353DFD4EFD6}" dt="2017-09-27T08:20:26.377" v="1982" actId="2696"/>
          <ac:spMkLst>
            <pc:docMk/>
            <pc:sldMk cId="7365720" sldId="314"/>
            <ac:spMk id="19" creationId="{C8F817D2-E151-4A43-AAE5-F8981211570F}"/>
          </ac:spMkLst>
        </pc:spChg>
        <pc:spChg chg="add del mod">
          <ac:chgData name="Julie LARTIGAU" userId="26999479-c549-4ce6-94f9-6af6d6bf7b63" providerId="ADAL" clId="{7327422E-F556-4C4F-A804-F353DFD4EFD6}" dt="2017-09-27T08:20:26.377" v="1982" actId="2696"/>
          <ac:spMkLst>
            <pc:docMk/>
            <pc:sldMk cId="7365720" sldId="314"/>
            <ac:spMk id="20" creationId="{06EC1C78-984B-41E6-AD2A-765E25FE22E4}"/>
          </ac:spMkLst>
        </pc:spChg>
        <pc:spChg chg="add del mod">
          <ac:chgData name="Julie LARTIGAU" userId="26999479-c549-4ce6-94f9-6af6d6bf7b63" providerId="ADAL" clId="{7327422E-F556-4C4F-A804-F353DFD4EFD6}" dt="2017-09-27T08:20:26.377" v="1982" actId="2696"/>
          <ac:spMkLst>
            <pc:docMk/>
            <pc:sldMk cId="7365720" sldId="314"/>
            <ac:spMk id="21" creationId="{D0CBB896-07D7-400A-83B7-9E2E365090B1}"/>
          </ac:spMkLst>
        </pc:spChg>
        <pc:spChg chg="add del mod">
          <ac:chgData name="Julie LARTIGAU" userId="26999479-c549-4ce6-94f9-6af6d6bf7b63" providerId="ADAL" clId="{7327422E-F556-4C4F-A804-F353DFD4EFD6}" dt="2017-09-27T08:20:26.377" v="1982" actId="2696"/>
          <ac:spMkLst>
            <pc:docMk/>
            <pc:sldMk cId="7365720" sldId="314"/>
            <ac:spMk id="22" creationId="{E12BC41C-7EE7-41ED-89DE-705FE09481D0}"/>
          </ac:spMkLst>
        </pc:spChg>
        <pc:spChg chg="add del mod">
          <ac:chgData name="Julie LARTIGAU" userId="26999479-c549-4ce6-94f9-6af6d6bf7b63" providerId="ADAL" clId="{7327422E-F556-4C4F-A804-F353DFD4EFD6}" dt="2017-09-27T08:20:26.377" v="1982" actId="2696"/>
          <ac:spMkLst>
            <pc:docMk/>
            <pc:sldMk cId="7365720" sldId="314"/>
            <ac:spMk id="23" creationId="{679AE499-84DB-4C9C-8008-27293F9FEAF9}"/>
          </ac:spMkLst>
        </pc:spChg>
        <pc:spChg chg="add del mod">
          <ac:chgData name="Julie LARTIGAU" userId="26999479-c549-4ce6-94f9-6af6d6bf7b63" providerId="ADAL" clId="{7327422E-F556-4C4F-A804-F353DFD4EFD6}" dt="2017-09-27T08:20:26.377" v="1982" actId="2696"/>
          <ac:spMkLst>
            <pc:docMk/>
            <pc:sldMk cId="7365720" sldId="314"/>
            <ac:spMk id="24" creationId="{9D6A35C8-8AEB-401A-BCBE-1F5A9EAB2CB6}"/>
          </ac:spMkLst>
        </pc:spChg>
        <pc:spChg chg="add del mod">
          <ac:chgData name="Julie LARTIGAU" userId="26999479-c549-4ce6-94f9-6af6d6bf7b63" providerId="ADAL" clId="{7327422E-F556-4C4F-A804-F353DFD4EFD6}" dt="2017-09-27T08:10:50.733" v="1708" actId="478"/>
          <ac:spMkLst>
            <pc:docMk/>
            <pc:sldMk cId="7365720" sldId="314"/>
            <ac:spMk id="25" creationId="{513D291B-8833-48BB-ACBA-4E5A64240D0C}"/>
          </ac:spMkLst>
        </pc:spChg>
        <pc:spChg chg="add del mod">
          <ac:chgData name="Julie LARTIGAU" userId="26999479-c549-4ce6-94f9-6af6d6bf7b63" providerId="ADAL" clId="{7327422E-F556-4C4F-A804-F353DFD4EFD6}" dt="2017-09-27T08:10:54.517" v="1711" actId="478"/>
          <ac:spMkLst>
            <pc:docMk/>
            <pc:sldMk cId="7365720" sldId="314"/>
            <ac:spMk id="26" creationId="{C6EC131C-BAC9-48FA-8C91-B5B4EFF3908B}"/>
          </ac:spMkLst>
        </pc:spChg>
        <pc:spChg chg="add del mod">
          <ac:chgData name="Julie LARTIGAU" userId="26999479-c549-4ce6-94f9-6af6d6bf7b63" providerId="ADAL" clId="{7327422E-F556-4C4F-A804-F353DFD4EFD6}" dt="2017-09-27T08:10:51.966" v="1709" actId="478"/>
          <ac:spMkLst>
            <pc:docMk/>
            <pc:sldMk cId="7365720" sldId="314"/>
            <ac:spMk id="27" creationId="{547FED1C-E76B-432A-AAE8-837946D3F0B9}"/>
          </ac:spMkLst>
        </pc:spChg>
        <pc:spChg chg="add del mod">
          <ac:chgData name="Julie LARTIGAU" userId="26999479-c549-4ce6-94f9-6af6d6bf7b63" providerId="ADAL" clId="{7327422E-F556-4C4F-A804-F353DFD4EFD6}" dt="2017-09-27T08:10:56.149" v="1712" actId="478"/>
          <ac:spMkLst>
            <pc:docMk/>
            <pc:sldMk cId="7365720" sldId="314"/>
            <ac:spMk id="28" creationId="{4DAD29F4-CE56-439C-AC70-0D55ACFB4BCE}"/>
          </ac:spMkLst>
        </pc:spChg>
        <pc:spChg chg="add del mod">
          <ac:chgData name="Julie LARTIGAU" userId="26999479-c549-4ce6-94f9-6af6d6bf7b63" providerId="ADAL" clId="{7327422E-F556-4C4F-A804-F353DFD4EFD6}" dt="2017-09-27T08:10:53.927" v="1710" actId="478"/>
          <ac:spMkLst>
            <pc:docMk/>
            <pc:sldMk cId="7365720" sldId="314"/>
            <ac:spMk id="29" creationId="{9C5ABF93-E7D4-4A39-A89C-B0B182413AC0}"/>
          </ac:spMkLst>
        </pc:spChg>
        <pc:spChg chg="add del mod">
          <ac:chgData name="Julie LARTIGAU" userId="26999479-c549-4ce6-94f9-6af6d6bf7b63" providerId="ADAL" clId="{7327422E-F556-4C4F-A804-F353DFD4EFD6}" dt="2017-09-27T08:10:57.533" v="1713" actId="478"/>
          <ac:spMkLst>
            <pc:docMk/>
            <pc:sldMk cId="7365720" sldId="314"/>
            <ac:spMk id="30" creationId="{0A5E5E23-7B21-4523-BA00-C4CB87D509D8}"/>
          </ac:spMkLst>
        </pc:spChg>
        <pc:spChg chg="add del mod">
          <ac:chgData name="Julie LARTIGAU" userId="26999479-c549-4ce6-94f9-6af6d6bf7b63" providerId="ADAL" clId="{7327422E-F556-4C4F-A804-F353DFD4EFD6}" dt="2017-09-27T08:21:08.598" v="1989" actId="2696"/>
          <ac:spMkLst>
            <pc:docMk/>
            <pc:sldMk cId="7365720" sldId="314"/>
            <ac:spMk id="32" creationId="{F50A8CD7-86B6-45CD-B60F-866211B7DC29}"/>
          </ac:spMkLst>
        </pc:spChg>
        <pc:spChg chg="add del mod">
          <ac:chgData name="Julie LARTIGAU" userId="26999479-c549-4ce6-94f9-6af6d6bf7b63" providerId="ADAL" clId="{7327422E-F556-4C4F-A804-F353DFD4EFD6}" dt="2017-09-27T08:21:08.598" v="1989" actId="2696"/>
          <ac:spMkLst>
            <pc:docMk/>
            <pc:sldMk cId="7365720" sldId="314"/>
            <ac:spMk id="33" creationId="{C792BE98-12DD-4182-9991-88DB57ABB4A3}"/>
          </ac:spMkLst>
        </pc:spChg>
        <pc:spChg chg="add del mod">
          <ac:chgData name="Julie LARTIGAU" userId="26999479-c549-4ce6-94f9-6af6d6bf7b63" providerId="ADAL" clId="{7327422E-F556-4C4F-A804-F353DFD4EFD6}" dt="2017-09-27T08:21:08.598" v="1989" actId="2696"/>
          <ac:spMkLst>
            <pc:docMk/>
            <pc:sldMk cId="7365720" sldId="314"/>
            <ac:spMk id="34" creationId="{825E6E92-1171-4D10-942F-3B00D6D1A04E}"/>
          </ac:spMkLst>
        </pc:spChg>
        <pc:spChg chg="add del mod">
          <ac:chgData name="Julie LARTIGAU" userId="26999479-c549-4ce6-94f9-6af6d6bf7b63" providerId="ADAL" clId="{7327422E-F556-4C4F-A804-F353DFD4EFD6}" dt="2017-09-27T08:21:08.598" v="1989" actId="2696"/>
          <ac:spMkLst>
            <pc:docMk/>
            <pc:sldMk cId="7365720" sldId="314"/>
            <ac:spMk id="35" creationId="{EB231E8B-16E3-4D6E-9B7D-53D1A1517C0F}"/>
          </ac:spMkLst>
        </pc:spChg>
        <pc:spChg chg="add del mod">
          <ac:chgData name="Julie LARTIGAU" userId="26999479-c549-4ce6-94f9-6af6d6bf7b63" providerId="ADAL" clId="{7327422E-F556-4C4F-A804-F353DFD4EFD6}" dt="2017-09-27T08:21:08.598" v="1989" actId="2696"/>
          <ac:spMkLst>
            <pc:docMk/>
            <pc:sldMk cId="7365720" sldId="314"/>
            <ac:spMk id="36" creationId="{48D1BB66-EA9A-4A65-ACE9-B578641B5D63}"/>
          </ac:spMkLst>
        </pc:spChg>
        <pc:spChg chg="add del mod">
          <ac:chgData name="Julie LARTIGAU" userId="26999479-c549-4ce6-94f9-6af6d6bf7b63" providerId="ADAL" clId="{7327422E-F556-4C4F-A804-F353DFD4EFD6}" dt="2017-09-27T08:21:08.598" v="1989" actId="2696"/>
          <ac:spMkLst>
            <pc:docMk/>
            <pc:sldMk cId="7365720" sldId="314"/>
            <ac:spMk id="37" creationId="{3BD32CD2-D287-4E92-8E1B-BFB0335DB122}"/>
          </ac:spMkLst>
        </pc:spChg>
        <pc:spChg chg="add del mod">
          <ac:chgData name="Julie LARTIGAU" userId="26999479-c549-4ce6-94f9-6af6d6bf7b63" providerId="ADAL" clId="{7327422E-F556-4C4F-A804-F353DFD4EFD6}" dt="2017-09-27T08:21:08.598" v="1989" actId="2696"/>
          <ac:spMkLst>
            <pc:docMk/>
            <pc:sldMk cId="7365720" sldId="314"/>
            <ac:spMk id="38" creationId="{C9622527-E682-4D2C-B3E4-96E24557BF11}"/>
          </ac:spMkLst>
        </pc:spChg>
        <pc:graphicFrameChg chg="add modGraphic">
          <ac:chgData name="Julie LARTIGAU" userId="26999479-c549-4ce6-94f9-6af6d6bf7b63" providerId="ADAL" clId="{7327422E-F556-4C4F-A804-F353DFD4EFD6}" dt="2017-09-27T08:01:52.593" v="1400" actId="113"/>
          <ac:graphicFrameMkLst>
            <pc:docMk/>
            <pc:sldMk cId="7365720" sldId="314"/>
            <ac:graphicFrameMk id="6" creationId="{B7D949AB-6605-425E-9762-8FF4FD79A857}"/>
          </ac:graphicFrameMkLst>
        </pc:graphicFrameChg>
        <pc:graphicFrameChg chg="add del mod">
          <ac:chgData name="Julie LARTIGAU" userId="26999479-c549-4ce6-94f9-6af6d6bf7b63" providerId="ADAL" clId="{7327422E-F556-4C4F-A804-F353DFD4EFD6}" dt="2017-09-27T07:57:16.344" v="1345" actId="2696"/>
          <ac:graphicFrameMkLst>
            <pc:docMk/>
            <pc:sldMk cId="7365720" sldId="314"/>
            <ac:graphicFrameMk id="10" creationId="{6A126E61-AA43-45CE-B062-660572297863}"/>
          </ac:graphicFrameMkLst>
        </pc:graphicFrameChg>
        <pc:graphicFrameChg chg="add del mod">
          <ac:chgData name="Julie LARTIGAU" userId="26999479-c549-4ce6-94f9-6af6d6bf7b63" providerId="ADAL" clId="{7327422E-F556-4C4F-A804-F353DFD4EFD6}" dt="2017-09-27T08:05:15.954" v="1638" actId="2696"/>
          <ac:graphicFrameMkLst>
            <pc:docMk/>
            <pc:sldMk cId="7365720" sldId="314"/>
            <ac:graphicFrameMk id="18" creationId="{52DC08B9-34CE-47EE-84E7-262D1775A237}"/>
          </ac:graphicFrameMkLst>
        </pc:graphicFrameChg>
        <pc:graphicFrameChg chg="add del mod">
          <ac:chgData name="Julie LARTIGAU" userId="26999479-c549-4ce6-94f9-6af6d6bf7b63" providerId="ADAL" clId="{7327422E-F556-4C4F-A804-F353DFD4EFD6}" dt="2017-09-27T08:14:39.350" v="1813" actId="2696"/>
          <ac:graphicFrameMkLst>
            <pc:docMk/>
            <pc:sldMk cId="7365720" sldId="314"/>
            <ac:graphicFrameMk id="31" creationId="{4580C3C6-A361-402F-82A8-C9EEEF1DAB17}"/>
          </ac:graphicFrameMkLst>
        </pc:graphicFrameChg>
      </pc:sldChg>
      <pc:sldChg chg="addSp delSp modSp add modAnim">
        <pc:chgData name="Julie LARTIGAU" userId="26999479-c549-4ce6-94f9-6af6d6bf7b63" providerId="ADAL" clId="{7327422E-F556-4C4F-A804-F353DFD4EFD6}" dt="2017-09-27T08:35:06.877" v="2300" actId="20577"/>
        <pc:sldMkLst>
          <pc:docMk/>
          <pc:sldMk cId="4252192310" sldId="315"/>
        </pc:sldMkLst>
        <pc:spChg chg="mod">
          <ac:chgData name="Julie LARTIGAU" userId="26999479-c549-4ce6-94f9-6af6d6bf7b63" providerId="ADAL" clId="{7327422E-F556-4C4F-A804-F353DFD4EFD6}" dt="2017-09-27T08:35:06.877" v="2300" actId="20577"/>
          <ac:spMkLst>
            <pc:docMk/>
            <pc:sldMk cId="4252192310" sldId="315"/>
            <ac:spMk id="2" creationId="{7937CF95-5DD8-405E-BCC4-0352CC7EB815}"/>
          </ac:spMkLst>
        </pc:spChg>
        <pc:spChg chg="mod">
          <ac:chgData name="Julie LARTIGAU" userId="26999479-c549-4ce6-94f9-6af6d6bf7b63" providerId="ADAL" clId="{7327422E-F556-4C4F-A804-F353DFD4EFD6}" dt="2017-09-27T08:21:00.112" v="1988" actId="14100"/>
          <ac:spMkLst>
            <pc:docMk/>
            <pc:sldMk cId="4252192310" sldId="315"/>
            <ac:spMk id="3" creationId="{37BA2C30-5542-4D5B-A77C-34E3D1234009}"/>
          </ac:spMkLst>
        </pc:spChg>
        <pc:spChg chg="add mod">
          <ac:chgData name="Julie LARTIGAU" userId="26999479-c549-4ce6-94f9-6af6d6bf7b63" providerId="ADAL" clId="{7327422E-F556-4C4F-A804-F353DFD4EFD6}" dt="2017-09-27T08:34:41.345" v="2299" actId="27636"/>
          <ac:spMkLst>
            <pc:docMk/>
            <pc:sldMk cId="4252192310" sldId="315"/>
            <ac:spMk id="8" creationId="{E7CE64C1-C441-4848-8BC4-FD9604E975E4}"/>
          </ac:spMkLst>
        </pc:spChg>
        <pc:spChg chg="add mod">
          <ac:chgData name="Julie LARTIGAU" userId="26999479-c549-4ce6-94f9-6af6d6bf7b63" providerId="ADAL" clId="{7327422E-F556-4C4F-A804-F353DFD4EFD6}" dt="2017-09-27T08:20:32.602" v="1984" actId="1076"/>
          <ac:spMkLst>
            <pc:docMk/>
            <pc:sldMk cId="4252192310" sldId="315"/>
            <ac:spMk id="9" creationId="{D8E9CA93-B4D6-423F-8C85-983AA180EEBE}"/>
          </ac:spMkLst>
        </pc:spChg>
        <pc:spChg chg="add mod">
          <ac:chgData name="Julie LARTIGAU" userId="26999479-c549-4ce6-94f9-6af6d6bf7b63" providerId="ADAL" clId="{7327422E-F556-4C4F-A804-F353DFD4EFD6}" dt="2017-09-27T08:20:32.602" v="1984" actId="1076"/>
          <ac:spMkLst>
            <pc:docMk/>
            <pc:sldMk cId="4252192310" sldId="315"/>
            <ac:spMk id="10" creationId="{5D244D4A-1969-4498-94ED-6FB6CC014A5F}"/>
          </ac:spMkLst>
        </pc:spChg>
        <pc:spChg chg="add mod">
          <ac:chgData name="Julie LARTIGAU" userId="26999479-c549-4ce6-94f9-6af6d6bf7b63" providerId="ADAL" clId="{7327422E-F556-4C4F-A804-F353DFD4EFD6}" dt="2017-09-27T08:20:32.602" v="1984" actId="1076"/>
          <ac:spMkLst>
            <pc:docMk/>
            <pc:sldMk cId="4252192310" sldId="315"/>
            <ac:spMk id="11" creationId="{C9943DD6-EE16-4000-B71F-F8DB7C570D7E}"/>
          </ac:spMkLst>
        </pc:spChg>
        <pc:spChg chg="add mod">
          <ac:chgData name="Julie LARTIGAU" userId="26999479-c549-4ce6-94f9-6af6d6bf7b63" providerId="ADAL" clId="{7327422E-F556-4C4F-A804-F353DFD4EFD6}" dt="2017-09-27T08:20:32.602" v="1984" actId="1076"/>
          <ac:spMkLst>
            <pc:docMk/>
            <pc:sldMk cId="4252192310" sldId="315"/>
            <ac:spMk id="12" creationId="{299127AD-4720-422D-99B4-9425ABEF5569}"/>
          </ac:spMkLst>
        </pc:spChg>
        <pc:spChg chg="add mod">
          <ac:chgData name="Julie LARTIGAU" userId="26999479-c549-4ce6-94f9-6af6d6bf7b63" providerId="ADAL" clId="{7327422E-F556-4C4F-A804-F353DFD4EFD6}" dt="2017-09-27T08:20:32.602" v="1984" actId="1076"/>
          <ac:spMkLst>
            <pc:docMk/>
            <pc:sldMk cId="4252192310" sldId="315"/>
            <ac:spMk id="13" creationId="{2B8AEC62-ADB0-46B4-8AB7-75520DB8C25D}"/>
          </ac:spMkLst>
        </pc:spChg>
        <pc:spChg chg="add mod">
          <ac:chgData name="Julie LARTIGAU" userId="26999479-c549-4ce6-94f9-6af6d6bf7b63" providerId="ADAL" clId="{7327422E-F556-4C4F-A804-F353DFD4EFD6}" dt="2017-09-27T08:20:32.602" v="1984" actId="1076"/>
          <ac:spMkLst>
            <pc:docMk/>
            <pc:sldMk cId="4252192310" sldId="315"/>
            <ac:spMk id="14" creationId="{DBE14EBE-5368-453C-9003-30366F40B2D5}"/>
          </ac:spMkLst>
        </pc:spChg>
        <pc:spChg chg="add mod">
          <ac:chgData name="Julie LARTIGAU" userId="26999479-c549-4ce6-94f9-6af6d6bf7b63" providerId="ADAL" clId="{7327422E-F556-4C4F-A804-F353DFD4EFD6}" dt="2017-09-27T08:23:18.426" v="2016" actId="20577"/>
          <ac:spMkLst>
            <pc:docMk/>
            <pc:sldMk cId="4252192310" sldId="315"/>
            <ac:spMk id="15" creationId="{1AEBC91E-4129-4CDA-9B42-CBD8E56220E1}"/>
          </ac:spMkLst>
        </pc:spChg>
        <pc:spChg chg="add mod">
          <ac:chgData name="Julie LARTIGAU" userId="26999479-c549-4ce6-94f9-6af6d6bf7b63" providerId="ADAL" clId="{7327422E-F556-4C4F-A804-F353DFD4EFD6}" dt="2017-09-27T08:23:37.140" v="2018" actId="13822"/>
          <ac:spMkLst>
            <pc:docMk/>
            <pc:sldMk cId="4252192310" sldId="315"/>
            <ac:spMk id="16" creationId="{BBF8605C-32A1-4922-A370-4CE9D7B20625}"/>
          </ac:spMkLst>
        </pc:spChg>
        <pc:spChg chg="add mod">
          <ac:chgData name="Julie LARTIGAU" userId="26999479-c549-4ce6-94f9-6af6d6bf7b63" providerId="ADAL" clId="{7327422E-F556-4C4F-A804-F353DFD4EFD6}" dt="2017-09-27T08:23:37.140" v="2018" actId="13822"/>
          <ac:spMkLst>
            <pc:docMk/>
            <pc:sldMk cId="4252192310" sldId="315"/>
            <ac:spMk id="17" creationId="{DD267B83-D7DD-46C4-B849-7CCBFCC6B88D}"/>
          </ac:spMkLst>
        </pc:spChg>
        <pc:spChg chg="add mod">
          <ac:chgData name="Julie LARTIGAU" userId="26999479-c549-4ce6-94f9-6af6d6bf7b63" providerId="ADAL" clId="{7327422E-F556-4C4F-A804-F353DFD4EFD6}" dt="2017-09-27T08:23:37.140" v="2018" actId="13822"/>
          <ac:spMkLst>
            <pc:docMk/>
            <pc:sldMk cId="4252192310" sldId="315"/>
            <ac:spMk id="18" creationId="{0A135E7C-51F1-4223-8796-362747A28B9B}"/>
          </ac:spMkLst>
        </pc:spChg>
        <pc:spChg chg="add mod">
          <ac:chgData name="Julie LARTIGAU" userId="26999479-c549-4ce6-94f9-6af6d6bf7b63" providerId="ADAL" clId="{7327422E-F556-4C4F-A804-F353DFD4EFD6}" dt="2017-09-27T08:25:33.755" v="2038" actId="114"/>
          <ac:spMkLst>
            <pc:docMk/>
            <pc:sldMk cId="4252192310" sldId="315"/>
            <ac:spMk id="19" creationId="{6E199A03-396A-44D4-B567-DEA3C6434F77}"/>
          </ac:spMkLst>
        </pc:spChg>
        <pc:spChg chg="add mod">
          <ac:chgData name="Julie LARTIGAU" userId="26999479-c549-4ce6-94f9-6af6d6bf7b63" providerId="ADAL" clId="{7327422E-F556-4C4F-A804-F353DFD4EFD6}" dt="2017-09-27T08:25:33.755" v="2038" actId="114"/>
          <ac:spMkLst>
            <pc:docMk/>
            <pc:sldMk cId="4252192310" sldId="315"/>
            <ac:spMk id="20" creationId="{6BE5430B-0072-47DC-9876-BD1BCBC3D929}"/>
          </ac:spMkLst>
        </pc:spChg>
        <pc:spChg chg="add mod">
          <ac:chgData name="Julie LARTIGAU" userId="26999479-c549-4ce6-94f9-6af6d6bf7b63" providerId="ADAL" clId="{7327422E-F556-4C4F-A804-F353DFD4EFD6}" dt="2017-09-27T08:25:33.755" v="2038" actId="114"/>
          <ac:spMkLst>
            <pc:docMk/>
            <pc:sldMk cId="4252192310" sldId="315"/>
            <ac:spMk id="21" creationId="{B006966C-C5A0-460C-9520-E7D80726E595}"/>
          </ac:spMkLst>
        </pc:spChg>
        <pc:spChg chg="add mod">
          <ac:chgData name="Julie LARTIGAU" userId="26999479-c549-4ce6-94f9-6af6d6bf7b63" providerId="ADAL" clId="{7327422E-F556-4C4F-A804-F353DFD4EFD6}" dt="2017-09-27T08:32:54.974" v="2205" actId="20577"/>
          <ac:spMkLst>
            <pc:docMk/>
            <pc:sldMk cId="4252192310" sldId="315"/>
            <ac:spMk id="33" creationId="{6F8BD051-C2B0-4107-83C8-C6B9BD07F269}"/>
          </ac:spMkLst>
        </pc:spChg>
        <pc:spChg chg="add del mod">
          <ac:chgData name="Julie LARTIGAU" userId="26999479-c549-4ce6-94f9-6af6d6bf7b63" providerId="ADAL" clId="{7327422E-F556-4C4F-A804-F353DFD4EFD6}" dt="2017-09-27T08:29:51.793" v="2158" actId="478"/>
          <ac:spMkLst>
            <pc:docMk/>
            <pc:sldMk cId="4252192310" sldId="315"/>
            <ac:spMk id="34" creationId="{BDDF0F45-7EB6-48D6-8086-DDDB5A7C37D5}"/>
          </ac:spMkLst>
        </pc:spChg>
        <pc:spChg chg="add mod">
          <ac:chgData name="Julie LARTIGAU" userId="26999479-c549-4ce6-94f9-6af6d6bf7b63" providerId="ADAL" clId="{7327422E-F556-4C4F-A804-F353DFD4EFD6}" dt="2017-09-27T08:34:38.798" v="2296" actId="1036"/>
          <ac:spMkLst>
            <pc:docMk/>
            <pc:sldMk cId="4252192310" sldId="315"/>
            <ac:spMk id="36" creationId="{A168D304-892A-4C87-BBD2-1B5598EE4BF8}"/>
          </ac:spMkLst>
        </pc:spChg>
        <pc:graphicFrameChg chg="del">
          <ac:chgData name="Julie LARTIGAU" userId="26999479-c549-4ce6-94f9-6af6d6bf7b63" providerId="ADAL" clId="{7327422E-F556-4C4F-A804-F353DFD4EFD6}" dt="2017-09-27T08:22:58.007" v="2012" actId="478"/>
          <ac:graphicFrameMkLst>
            <pc:docMk/>
            <pc:sldMk cId="4252192310" sldId="315"/>
            <ac:graphicFrameMk id="6" creationId="{B7D949AB-6605-425E-9762-8FF4FD79A857}"/>
          </ac:graphicFrameMkLst>
        </pc:graphicFrameChg>
        <pc:graphicFrameChg chg="add del">
          <ac:chgData name="Julie LARTIGAU" userId="26999479-c549-4ce6-94f9-6af6d6bf7b63" providerId="ADAL" clId="{7327422E-F556-4C4F-A804-F353DFD4EFD6}" dt="2017-09-27T07:39:06.119" v="1069" actId="20577"/>
          <ac:graphicFrameMkLst>
            <pc:docMk/>
            <pc:sldMk cId="4252192310" sldId="315"/>
            <ac:graphicFrameMk id="7" creationId="{6C4C3959-5B40-495C-9A1B-70D6210B0A0B}"/>
          </ac:graphicFrameMkLst>
        </pc:graphicFrameChg>
        <pc:graphicFrameChg chg="add">
          <ac:chgData name="Julie LARTIGAU" userId="26999479-c549-4ce6-94f9-6af6d6bf7b63" providerId="ADAL" clId="{7327422E-F556-4C4F-A804-F353DFD4EFD6}" dt="2017-09-27T08:22:58.430" v="2013" actId="20577"/>
          <ac:graphicFrameMkLst>
            <pc:docMk/>
            <pc:sldMk cId="4252192310" sldId="315"/>
            <ac:graphicFrameMk id="22" creationId="{CE0F17AE-D385-42A7-9DAB-62F084FB9BDB}"/>
          </ac:graphicFrameMkLst>
        </pc:graphicFrameChg>
        <pc:graphicFrameChg chg="add mod modGraphic">
          <ac:chgData name="Julie LARTIGAU" userId="26999479-c549-4ce6-94f9-6af6d6bf7b63" providerId="ADAL" clId="{7327422E-F556-4C4F-A804-F353DFD4EFD6}" dt="2017-09-27T08:33:38.906" v="2212" actId="207"/>
          <ac:graphicFrameMkLst>
            <pc:docMk/>
            <pc:sldMk cId="4252192310" sldId="315"/>
            <ac:graphicFrameMk id="35" creationId="{31A91728-278A-4AB4-9A5B-4D68A993D3EF}"/>
          </ac:graphicFrameMkLst>
        </pc:graphicFrameChg>
        <pc:cxnChg chg="add mod">
          <ac:chgData name="Julie LARTIGAU" userId="26999479-c549-4ce6-94f9-6af6d6bf7b63" providerId="ADAL" clId="{7327422E-F556-4C4F-A804-F353DFD4EFD6}" dt="2017-09-27T08:24:13.176" v="2021" actId="208"/>
          <ac:cxnSpMkLst>
            <pc:docMk/>
            <pc:sldMk cId="4252192310" sldId="315"/>
            <ac:cxnSpMk id="24" creationId="{BEF1EC6B-5F78-4AD3-A495-79D0BE6C4CA0}"/>
          </ac:cxnSpMkLst>
        </pc:cxnChg>
        <pc:cxnChg chg="add del mod">
          <ac:chgData name="Julie LARTIGAU" userId="26999479-c549-4ce6-94f9-6af6d6bf7b63" providerId="ADAL" clId="{7327422E-F556-4C4F-A804-F353DFD4EFD6}" dt="2017-09-27T08:24:31.046" v="2024" actId="478"/>
          <ac:cxnSpMkLst>
            <pc:docMk/>
            <pc:sldMk cId="4252192310" sldId="315"/>
            <ac:cxnSpMk id="26" creationId="{F4809970-1287-4A51-BA83-EC5CDEC740F5}"/>
          </ac:cxnSpMkLst>
        </pc:cxnChg>
        <pc:cxnChg chg="add del mod">
          <ac:chgData name="Julie LARTIGAU" userId="26999479-c549-4ce6-94f9-6af6d6bf7b63" providerId="ADAL" clId="{7327422E-F556-4C4F-A804-F353DFD4EFD6}" dt="2017-09-27T08:24:49.173" v="2026" actId="478"/>
          <ac:cxnSpMkLst>
            <pc:docMk/>
            <pc:sldMk cId="4252192310" sldId="315"/>
            <ac:cxnSpMk id="28" creationId="{F170E74F-F940-428E-A9FF-68BB0C3ED8B7}"/>
          </ac:cxnSpMkLst>
        </pc:cxnChg>
        <pc:cxnChg chg="add mod">
          <ac:chgData name="Julie LARTIGAU" userId="26999479-c549-4ce6-94f9-6af6d6bf7b63" providerId="ADAL" clId="{7327422E-F556-4C4F-A804-F353DFD4EFD6}" dt="2017-09-27T08:24:55.929" v="2028" actId="1076"/>
          <ac:cxnSpMkLst>
            <pc:docMk/>
            <pc:sldMk cId="4252192310" sldId="315"/>
            <ac:cxnSpMk id="29" creationId="{83DE1E5B-E7EF-4CF5-B2C0-9E7FD0DDECFF}"/>
          </ac:cxnSpMkLst>
        </pc:cxnChg>
        <pc:cxnChg chg="add mod">
          <ac:chgData name="Julie LARTIGAU" userId="26999479-c549-4ce6-94f9-6af6d6bf7b63" providerId="ADAL" clId="{7327422E-F556-4C4F-A804-F353DFD4EFD6}" dt="2017-09-27T08:25:00.144" v="2030" actId="1076"/>
          <ac:cxnSpMkLst>
            <pc:docMk/>
            <pc:sldMk cId="4252192310" sldId="315"/>
            <ac:cxnSpMk id="30" creationId="{EE58A7D9-910B-491A-AECC-CA3DD4765A1C}"/>
          </ac:cxnSpMkLst>
        </pc:cxnChg>
        <pc:cxnChg chg="add del mod">
          <ac:chgData name="Julie LARTIGAU" userId="26999479-c549-4ce6-94f9-6af6d6bf7b63" providerId="ADAL" clId="{7327422E-F556-4C4F-A804-F353DFD4EFD6}" dt="2017-09-27T08:25:18.699" v="2032" actId="478"/>
          <ac:cxnSpMkLst>
            <pc:docMk/>
            <pc:sldMk cId="4252192310" sldId="315"/>
            <ac:cxnSpMk id="32" creationId="{540E5466-5646-4A1C-9CC1-4F4FBE7A43EA}"/>
          </ac:cxnSpMkLst>
        </pc:cxnChg>
      </pc:sldChg>
      <pc:sldChg chg="addSp delSp modSp add ord">
        <pc:chgData name="Julie LARTIGAU" userId="26999479-c549-4ce6-94f9-6af6d6bf7b63" providerId="ADAL" clId="{7327422E-F556-4C4F-A804-F353DFD4EFD6}" dt="2017-09-27T09:05:39.544" v="2779"/>
        <pc:sldMkLst>
          <pc:docMk/>
          <pc:sldMk cId="2357737715" sldId="316"/>
        </pc:sldMkLst>
        <pc:spChg chg="del">
          <ac:chgData name="Julie LARTIGAU" userId="26999479-c549-4ce6-94f9-6af6d6bf7b63" providerId="ADAL" clId="{7327422E-F556-4C4F-A804-F353DFD4EFD6}" dt="2017-09-27T08:54:37.318" v="2354" actId="478"/>
          <ac:spMkLst>
            <pc:docMk/>
            <pc:sldMk cId="2357737715" sldId="316"/>
            <ac:spMk id="2" creationId="{00000000-0000-0000-0000-000000000000}"/>
          </ac:spMkLst>
        </pc:spChg>
        <pc:spChg chg="mod">
          <ac:chgData name="Julie LARTIGAU" userId="26999479-c549-4ce6-94f9-6af6d6bf7b63" providerId="ADAL" clId="{7327422E-F556-4C4F-A804-F353DFD4EFD6}" dt="2017-09-27T08:54:56.017" v="2357"/>
          <ac:spMkLst>
            <pc:docMk/>
            <pc:sldMk cId="2357737715" sldId="316"/>
            <ac:spMk id="3" creationId="{00000000-0000-0000-0000-000000000000}"/>
          </ac:spMkLst>
        </pc:spChg>
        <pc:spChg chg="mod">
          <ac:chgData name="Julie LARTIGAU" userId="26999479-c549-4ce6-94f9-6af6d6bf7b63" providerId="ADAL" clId="{7327422E-F556-4C4F-A804-F353DFD4EFD6}" dt="2017-09-27T09:05:39.544" v="2779"/>
          <ac:spMkLst>
            <pc:docMk/>
            <pc:sldMk cId="2357737715" sldId="316"/>
            <ac:spMk id="4" creationId="{00000000-0000-0000-0000-000000000000}"/>
          </ac:spMkLst>
        </pc:spChg>
        <pc:spChg chg="mod">
          <ac:chgData name="Julie LARTIGAU" userId="26999479-c549-4ce6-94f9-6af6d6bf7b63" providerId="ADAL" clId="{7327422E-F556-4C4F-A804-F353DFD4EFD6}" dt="2017-09-27T08:56:14.531" v="2390" actId="20577"/>
          <ac:spMkLst>
            <pc:docMk/>
            <pc:sldMk cId="2357737715" sldId="316"/>
            <ac:spMk id="5" creationId="{00000000-0000-0000-0000-000000000000}"/>
          </ac:spMkLst>
        </pc:spChg>
        <pc:spChg chg="add del">
          <ac:chgData name="Julie LARTIGAU" userId="26999479-c549-4ce6-94f9-6af6d6bf7b63" providerId="ADAL" clId="{7327422E-F556-4C4F-A804-F353DFD4EFD6}" dt="2017-09-27T08:54:39.367" v="2356"/>
          <ac:spMkLst>
            <pc:docMk/>
            <pc:sldMk cId="2357737715" sldId="316"/>
            <ac:spMk id="11" creationId="{7EB82BDC-0D70-403C-A2DF-93251419C24C}"/>
          </ac:spMkLst>
        </pc:spChg>
        <pc:spChg chg="add mod">
          <ac:chgData name="Julie LARTIGAU" userId="26999479-c549-4ce6-94f9-6af6d6bf7b63" providerId="ADAL" clId="{7327422E-F556-4C4F-A804-F353DFD4EFD6}" dt="2017-09-27T08:55:42.062" v="2360"/>
          <ac:spMkLst>
            <pc:docMk/>
            <pc:sldMk cId="2357737715" sldId="316"/>
            <ac:spMk id="12" creationId="{0FA33796-519E-49BB-8F07-AABFFC2CA9E8}"/>
          </ac:spMkLst>
        </pc:spChg>
        <pc:graphicFrameChg chg="add">
          <ac:chgData name="Julie LARTIGAU" userId="26999479-c549-4ce6-94f9-6af6d6bf7b63" providerId="ADAL" clId="{7327422E-F556-4C4F-A804-F353DFD4EFD6}" dt="2017-09-27T08:56:19.113" v="2391"/>
          <ac:graphicFrameMkLst>
            <pc:docMk/>
            <pc:sldMk cId="2357737715" sldId="316"/>
            <ac:graphicFrameMk id="13" creationId="{7C0F7098-9372-4B37-8EF8-8E3F7443F8FF}"/>
          </ac:graphicFrameMkLst>
        </pc:graphicFrameChg>
        <pc:picChg chg="mod">
          <ac:chgData name="Julie LARTIGAU" userId="26999479-c549-4ce6-94f9-6af6d6bf7b63" providerId="ADAL" clId="{7327422E-F556-4C4F-A804-F353DFD4EFD6}" dt="2017-09-27T09:01:30.805" v="2679" actId="1035"/>
          <ac:picMkLst>
            <pc:docMk/>
            <pc:sldMk cId="2357737715" sldId="316"/>
            <ac:picMk id="6" creationId="{00000000-0000-0000-0000-000000000000}"/>
          </ac:picMkLst>
        </pc:picChg>
        <pc:picChg chg="mod">
          <ac:chgData name="Julie LARTIGAU" userId="26999479-c549-4ce6-94f9-6af6d6bf7b63" providerId="ADAL" clId="{7327422E-F556-4C4F-A804-F353DFD4EFD6}" dt="2017-09-27T09:01:30.805" v="2679" actId="1035"/>
          <ac:picMkLst>
            <pc:docMk/>
            <pc:sldMk cId="2357737715" sldId="316"/>
            <ac:picMk id="7" creationId="{00000000-0000-0000-0000-000000000000}"/>
          </ac:picMkLst>
        </pc:picChg>
        <pc:picChg chg="mod">
          <ac:chgData name="Julie LARTIGAU" userId="26999479-c549-4ce6-94f9-6af6d6bf7b63" providerId="ADAL" clId="{7327422E-F556-4C4F-A804-F353DFD4EFD6}" dt="2017-09-27T09:01:30.805" v="2679" actId="1035"/>
          <ac:picMkLst>
            <pc:docMk/>
            <pc:sldMk cId="2357737715" sldId="316"/>
            <ac:picMk id="8" creationId="{00000000-0000-0000-0000-000000000000}"/>
          </ac:picMkLst>
        </pc:picChg>
        <pc:picChg chg="mod">
          <ac:chgData name="Julie LARTIGAU" userId="26999479-c549-4ce6-94f9-6af6d6bf7b63" providerId="ADAL" clId="{7327422E-F556-4C4F-A804-F353DFD4EFD6}" dt="2017-09-27T09:01:30.805" v="2679" actId="1035"/>
          <ac:picMkLst>
            <pc:docMk/>
            <pc:sldMk cId="2357737715" sldId="316"/>
            <ac:picMk id="9" creationId="{00000000-0000-0000-0000-000000000000}"/>
          </ac:picMkLst>
        </pc:picChg>
        <pc:picChg chg="mod">
          <ac:chgData name="Julie LARTIGAU" userId="26999479-c549-4ce6-94f9-6af6d6bf7b63" providerId="ADAL" clId="{7327422E-F556-4C4F-A804-F353DFD4EFD6}" dt="2017-09-27T09:01:30.805" v="2679" actId="1035"/>
          <ac:picMkLst>
            <pc:docMk/>
            <pc:sldMk cId="2357737715" sldId="316"/>
            <ac:picMk id="10" creationId="{00000000-0000-0000-0000-000000000000}"/>
          </ac:picMkLst>
        </pc:picChg>
      </pc:sldChg>
      <pc:sldChg chg="delSp add del">
        <pc:chgData name="Julie LARTIGAU" userId="26999479-c549-4ce6-94f9-6af6d6bf7b63" providerId="ADAL" clId="{7327422E-F556-4C4F-A804-F353DFD4EFD6}" dt="2017-09-27T08:47:39.721" v="2302" actId="2696"/>
        <pc:sldMkLst>
          <pc:docMk/>
          <pc:sldMk cId="3034014511" sldId="316"/>
        </pc:sldMkLst>
        <pc:graphicFrameChg chg="del">
          <ac:chgData name="Julie LARTIGAU" userId="26999479-c549-4ce6-94f9-6af6d6bf7b63" providerId="ADAL" clId="{7327422E-F556-4C4F-A804-F353DFD4EFD6}" dt="2017-09-27T08:04:57.137" v="1632" actId="2696"/>
          <ac:graphicFrameMkLst>
            <pc:docMk/>
            <pc:sldMk cId="3034014511" sldId="316"/>
            <ac:graphicFrameMk id="10" creationId="{6A126E61-AA43-45CE-B062-660572297863}"/>
          </ac:graphicFrameMkLst>
        </pc:graphicFrameChg>
      </pc:sldChg>
      <pc:sldChg chg="addSp delSp modSp add modAnim">
        <pc:chgData name="Julie LARTIGAU" userId="26999479-c549-4ce6-94f9-6af6d6bf7b63" providerId="ADAL" clId="{7327422E-F556-4C4F-A804-F353DFD4EFD6}" dt="2017-09-27T09:25:56.027" v="3105"/>
        <pc:sldMkLst>
          <pc:docMk/>
          <pc:sldMk cId="3413122252" sldId="317"/>
        </pc:sldMkLst>
        <pc:spChg chg="del">
          <ac:chgData name="Julie LARTIGAU" userId="26999479-c549-4ce6-94f9-6af6d6bf7b63" providerId="ADAL" clId="{7327422E-F556-4C4F-A804-F353DFD4EFD6}" dt="2017-09-27T09:03:30.128" v="2746"/>
          <ac:spMkLst>
            <pc:docMk/>
            <pc:sldMk cId="3413122252" sldId="317"/>
            <ac:spMk id="2" creationId="{3929DC72-25EE-4E5F-A84B-D174153D2B08}"/>
          </ac:spMkLst>
        </pc:spChg>
        <pc:spChg chg="del">
          <ac:chgData name="Julie LARTIGAU" userId="26999479-c549-4ce6-94f9-6af6d6bf7b63" providerId="ADAL" clId="{7327422E-F556-4C4F-A804-F353DFD4EFD6}" dt="2017-09-27T09:03:30.128" v="2746"/>
          <ac:spMkLst>
            <pc:docMk/>
            <pc:sldMk cId="3413122252" sldId="317"/>
            <ac:spMk id="3" creationId="{BC50A11D-E15D-47D0-B4CD-8AFDAD3234AD}"/>
          </ac:spMkLst>
        </pc:spChg>
        <pc:spChg chg="add mod">
          <ac:chgData name="Julie LARTIGAU" userId="26999479-c549-4ce6-94f9-6af6d6bf7b63" providerId="ADAL" clId="{7327422E-F556-4C4F-A804-F353DFD4EFD6}" dt="2017-09-27T09:03:39.514" v="2772" actId="20577"/>
          <ac:spMkLst>
            <pc:docMk/>
            <pc:sldMk cId="3413122252" sldId="317"/>
            <ac:spMk id="6" creationId="{BDD6CB1A-8FE1-4D30-8617-81B28704870D}"/>
          </ac:spMkLst>
        </pc:spChg>
        <pc:spChg chg="add del mod">
          <ac:chgData name="Julie LARTIGAU" userId="26999479-c549-4ce6-94f9-6af6d6bf7b63" providerId="ADAL" clId="{7327422E-F556-4C4F-A804-F353DFD4EFD6}" dt="2017-09-27T09:10:30.524" v="2780"/>
          <ac:spMkLst>
            <pc:docMk/>
            <pc:sldMk cId="3413122252" sldId="317"/>
            <ac:spMk id="7" creationId="{9E1C2CED-EFD7-4F81-AC6D-E6DFDAB3D680}"/>
          </ac:spMkLst>
        </pc:spChg>
        <pc:spChg chg="add del mod">
          <ac:chgData name="Julie LARTIGAU" userId="26999479-c549-4ce6-94f9-6af6d6bf7b63" providerId="ADAL" clId="{7327422E-F556-4C4F-A804-F353DFD4EFD6}" dt="2017-09-27T09:10:37.175" v="2781"/>
          <ac:spMkLst>
            <pc:docMk/>
            <pc:sldMk cId="3413122252" sldId="317"/>
            <ac:spMk id="8" creationId="{03A028B4-E08F-48AC-9555-0A2C2AC12264}"/>
          </ac:spMkLst>
        </pc:spChg>
        <pc:spChg chg="add mod">
          <ac:chgData name="Julie LARTIGAU" userId="26999479-c549-4ce6-94f9-6af6d6bf7b63" providerId="ADAL" clId="{7327422E-F556-4C4F-A804-F353DFD4EFD6}" dt="2017-09-27T09:21:32.598" v="3066" actId="113"/>
          <ac:spMkLst>
            <pc:docMk/>
            <pc:sldMk cId="3413122252" sldId="317"/>
            <ac:spMk id="14" creationId="{3E05A983-0B0E-41EE-B1AC-28874D997312}"/>
          </ac:spMkLst>
        </pc:spChg>
        <pc:spChg chg="add mod">
          <ac:chgData name="Julie LARTIGAU" userId="26999479-c549-4ce6-94f9-6af6d6bf7b63" providerId="ADAL" clId="{7327422E-F556-4C4F-A804-F353DFD4EFD6}" dt="2017-09-27T09:21:36.766" v="3068" actId="113"/>
          <ac:spMkLst>
            <pc:docMk/>
            <pc:sldMk cId="3413122252" sldId="317"/>
            <ac:spMk id="15" creationId="{95FB0B0D-6317-4672-BE38-3E1A1B8C4541}"/>
          </ac:spMkLst>
        </pc:spChg>
        <pc:spChg chg="add del mod">
          <ac:chgData name="Julie LARTIGAU" userId="26999479-c549-4ce6-94f9-6af6d6bf7b63" providerId="ADAL" clId="{7327422E-F556-4C4F-A804-F353DFD4EFD6}" dt="2017-09-27T09:12:00.820" v="2806" actId="478"/>
          <ac:spMkLst>
            <pc:docMk/>
            <pc:sldMk cId="3413122252" sldId="317"/>
            <ac:spMk id="19" creationId="{3C44CBC0-E6E3-4499-B575-219840C9C113}"/>
          </ac:spMkLst>
        </pc:spChg>
        <pc:spChg chg="add del mod">
          <ac:chgData name="Julie LARTIGAU" userId="26999479-c549-4ce6-94f9-6af6d6bf7b63" providerId="ADAL" clId="{7327422E-F556-4C4F-A804-F353DFD4EFD6}" dt="2017-09-27T09:13:11.223" v="2810" actId="478"/>
          <ac:spMkLst>
            <pc:docMk/>
            <pc:sldMk cId="3413122252" sldId="317"/>
            <ac:spMk id="23" creationId="{B2B4F215-9720-4B91-AF26-293EF4C8A954}"/>
          </ac:spMkLst>
        </pc:spChg>
        <pc:spChg chg="add mod">
          <ac:chgData name="Julie LARTIGAU" userId="26999479-c549-4ce6-94f9-6af6d6bf7b63" providerId="ADAL" clId="{7327422E-F556-4C4F-A804-F353DFD4EFD6}" dt="2017-09-27T09:20:24.892" v="3056" actId="1035"/>
          <ac:spMkLst>
            <pc:docMk/>
            <pc:sldMk cId="3413122252" sldId="317"/>
            <ac:spMk id="24" creationId="{B0AC4827-93FB-497A-A628-EBE7F1F46632}"/>
          </ac:spMkLst>
        </pc:spChg>
        <pc:spChg chg="add mod">
          <ac:chgData name="Julie LARTIGAU" userId="26999479-c549-4ce6-94f9-6af6d6bf7b63" providerId="ADAL" clId="{7327422E-F556-4C4F-A804-F353DFD4EFD6}" dt="2017-09-27T09:20:24.892" v="3056" actId="1035"/>
          <ac:spMkLst>
            <pc:docMk/>
            <pc:sldMk cId="3413122252" sldId="317"/>
            <ac:spMk id="25" creationId="{C1FECA1B-28A0-418B-AFB1-9E3CC0DC84C9}"/>
          </ac:spMkLst>
        </pc:spChg>
        <pc:spChg chg="add mod">
          <ac:chgData name="Julie LARTIGAU" userId="26999479-c549-4ce6-94f9-6af6d6bf7b63" providerId="ADAL" clId="{7327422E-F556-4C4F-A804-F353DFD4EFD6}" dt="2017-09-27T09:17:39.510" v="2976" actId="404"/>
          <ac:spMkLst>
            <pc:docMk/>
            <pc:sldMk cId="3413122252" sldId="317"/>
            <ac:spMk id="26" creationId="{F9DAFCAD-C624-4C9D-BF95-318123C23D2D}"/>
          </ac:spMkLst>
        </pc:spChg>
        <pc:spChg chg="add mod">
          <ac:chgData name="Julie LARTIGAU" userId="26999479-c549-4ce6-94f9-6af6d6bf7b63" providerId="ADAL" clId="{7327422E-F556-4C4F-A804-F353DFD4EFD6}" dt="2017-09-27T09:20:13.442" v="3052" actId="404"/>
          <ac:spMkLst>
            <pc:docMk/>
            <pc:sldMk cId="3413122252" sldId="317"/>
            <ac:spMk id="27" creationId="{CFF86DC0-50BB-4E06-B0EE-DFF37C727E9E}"/>
          </ac:spMkLst>
        </pc:spChg>
        <pc:spChg chg="add mod ord">
          <ac:chgData name="Julie LARTIGAU" userId="26999479-c549-4ce6-94f9-6af6d6bf7b63" providerId="ADAL" clId="{7327422E-F556-4C4F-A804-F353DFD4EFD6}" dt="2017-09-27T09:20:52.124" v="3061"/>
          <ac:spMkLst>
            <pc:docMk/>
            <pc:sldMk cId="3413122252" sldId="317"/>
            <ac:spMk id="28" creationId="{E60459DF-AC8D-4005-AAB2-EB2F61845AAE}"/>
          </ac:spMkLst>
        </pc:spChg>
        <pc:spChg chg="add mod ord">
          <ac:chgData name="Julie LARTIGAU" userId="26999479-c549-4ce6-94f9-6af6d6bf7b63" providerId="ADAL" clId="{7327422E-F556-4C4F-A804-F353DFD4EFD6}" dt="2017-09-27T09:21:00.636" v="3064" actId="167"/>
          <ac:spMkLst>
            <pc:docMk/>
            <pc:sldMk cId="3413122252" sldId="317"/>
            <ac:spMk id="29" creationId="{C39546B2-AF3A-4894-8FA2-5454F6C4E0A5}"/>
          </ac:spMkLst>
        </pc:spChg>
        <pc:graphicFrameChg chg="add">
          <ac:chgData name="Julie LARTIGAU" userId="26999479-c549-4ce6-94f9-6af6d6bf7b63" providerId="ADAL" clId="{7327422E-F556-4C4F-A804-F353DFD4EFD6}" dt="2017-09-27T09:03:44.634" v="2773"/>
          <ac:graphicFrameMkLst>
            <pc:docMk/>
            <pc:sldMk cId="3413122252" sldId="317"/>
            <ac:graphicFrameMk id="9" creationId="{2B778BD6-9658-4D18-BDBC-32896F9C346B}"/>
          </ac:graphicFrameMkLst>
        </pc:graphicFrameChg>
        <pc:picChg chg="add del mod">
          <ac:chgData name="Julie LARTIGAU" userId="26999479-c549-4ce6-94f9-6af6d6bf7b63" providerId="ADAL" clId="{7327422E-F556-4C4F-A804-F353DFD4EFD6}" dt="2017-09-27T09:11:58.947" v="2805" actId="478"/>
          <ac:picMkLst>
            <pc:docMk/>
            <pc:sldMk cId="3413122252" sldId="317"/>
            <ac:picMk id="11" creationId="{E443BA01-E940-4BD2-B186-F576DDAB7DD7}"/>
          </ac:picMkLst>
        </pc:picChg>
        <pc:picChg chg="add del mod">
          <ac:chgData name="Julie LARTIGAU" userId="26999479-c549-4ce6-94f9-6af6d6bf7b63" providerId="ADAL" clId="{7327422E-F556-4C4F-A804-F353DFD4EFD6}" dt="2017-09-27T09:13:09.270" v="2809" actId="478"/>
          <ac:picMkLst>
            <pc:docMk/>
            <pc:sldMk cId="3413122252" sldId="317"/>
            <ac:picMk id="13" creationId="{633B7FFE-2625-4728-9E9D-7F00C1212541}"/>
          </ac:picMkLst>
        </pc:picChg>
        <pc:picChg chg="add mod">
          <ac:chgData name="Julie LARTIGAU" userId="26999479-c549-4ce6-94f9-6af6d6bf7b63" providerId="ADAL" clId="{7327422E-F556-4C4F-A804-F353DFD4EFD6}" dt="2017-09-27T09:20:24.892" v="3056" actId="1035"/>
          <ac:picMkLst>
            <pc:docMk/>
            <pc:sldMk cId="3413122252" sldId="317"/>
            <ac:picMk id="17" creationId="{B83317E4-A8F4-4DE0-A915-AAFF40A4AE9D}"/>
          </ac:picMkLst>
        </pc:picChg>
        <pc:picChg chg="add mod">
          <ac:chgData name="Julie LARTIGAU" userId="26999479-c549-4ce6-94f9-6af6d6bf7b63" providerId="ADAL" clId="{7327422E-F556-4C4F-A804-F353DFD4EFD6}" dt="2017-09-27T09:20:24.892" v="3056" actId="1035"/>
          <ac:picMkLst>
            <pc:docMk/>
            <pc:sldMk cId="3413122252" sldId="317"/>
            <ac:picMk id="21" creationId="{A70E8B9D-73E7-45E4-8135-444DBE722959}"/>
          </ac:picMkLst>
        </pc:picChg>
      </pc:sldChg>
      <pc:sldChg chg="addSp delSp modSp add">
        <pc:chgData name="Julie LARTIGAU" userId="26999479-c549-4ce6-94f9-6af6d6bf7b63" providerId="ADAL" clId="{7327422E-F556-4C4F-A804-F353DFD4EFD6}" dt="2017-09-27T09:39:34.483" v="3333" actId="207"/>
        <pc:sldMkLst>
          <pc:docMk/>
          <pc:sldMk cId="181047063" sldId="318"/>
        </pc:sldMkLst>
        <pc:spChg chg="del">
          <ac:chgData name="Julie LARTIGAU" userId="26999479-c549-4ce6-94f9-6af6d6bf7b63" providerId="ADAL" clId="{7327422E-F556-4C4F-A804-F353DFD4EFD6}" dt="2017-09-27T09:39:14.958" v="3329" actId="207"/>
          <ac:spMkLst>
            <pc:docMk/>
            <pc:sldMk cId="181047063" sldId="318"/>
            <ac:spMk id="4" creationId="{E85D3798-5A42-4C26-A2DD-57C4D9B52F5F}"/>
          </ac:spMkLst>
        </pc:spChg>
        <pc:spChg chg="del">
          <ac:chgData name="Julie LARTIGAU" userId="26999479-c549-4ce6-94f9-6af6d6bf7b63" providerId="ADAL" clId="{7327422E-F556-4C4F-A804-F353DFD4EFD6}" dt="2017-09-27T09:39:14.958" v="3329" actId="207"/>
          <ac:spMkLst>
            <pc:docMk/>
            <pc:sldMk cId="181047063" sldId="318"/>
            <ac:spMk id="5" creationId="{2E5EFA9B-AE36-466E-996A-04CB3D5BA76D}"/>
          </ac:spMkLst>
        </pc:spChg>
        <pc:spChg chg="del">
          <ac:chgData name="Julie LARTIGAU" userId="26999479-c549-4ce6-94f9-6af6d6bf7b63" providerId="ADAL" clId="{7327422E-F556-4C4F-A804-F353DFD4EFD6}" dt="2017-09-27T09:39:14.958" v="3329" actId="207"/>
          <ac:spMkLst>
            <pc:docMk/>
            <pc:sldMk cId="181047063" sldId="318"/>
            <ac:spMk id="6" creationId="{85A128D6-D5F6-49DC-B47B-C0F74808709F}"/>
          </ac:spMkLst>
        </pc:spChg>
        <pc:spChg chg="add mod">
          <ac:chgData name="Julie LARTIGAU" userId="26999479-c549-4ce6-94f9-6af6d6bf7b63" providerId="ADAL" clId="{7327422E-F556-4C4F-A804-F353DFD4EFD6}" dt="2017-09-27T09:39:14.958" v="3329" actId="207"/>
          <ac:spMkLst>
            <pc:docMk/>
            <pc:sldMk cId="181047063" sldId="318"/>
            <ac:spMk id="7" creationId="{7ED1E1B8-08F0-4A60-A845-A26E2A9FA65F}"/>
          </ac:spMkLst>
        </pc:spChg>
        <pc:spChg chg="add mod">
          <ac:chgData name="Julie LARTIGAU" userId="26999479-c549-4ce6-94f9-6af6d6bf7b63" providerId="ADAL" clId="{7327422E-F556-4C4F-A804-F353DFD4EFD6}" dt="2017-09-27T09:39:14.958" v="3329" actId="207"/>
          <ac:spMkLst>
            <pc:docMk/>
            <pc:sldMk cId="181047063" sldId="318"/>
            <ac:spMk id="8" creationId="{8C7329A6-960C-4269-88CC-931E071C3B9A}"/>
          </ac:spMkLst>
        </pc:spChg>
        <pc:graphicFrameChg chg="add modGraphic">
          <ac:chgData name="Julie LARTIGAU" userId="26999479-c549-4ce6-94f9-6af6d6bf7b63" providerId="ADAL" clId="{7327422E-F556-4C4F-A804-F353DFD4EFD6}" dt="2017-09-27T09:39:34.483" v="3333" actId="207"/>
          <ac:graphicFrameMkLst>
            <pc:docMk/>
            <pc:sldMk cId="181047063" sldId="318"/>
            <ac:graphicFrameMk id="9" creationId="{EF6528D2-EF0A-4531-8B0A-63153CFEC4F8}"/>
          </ac:graphicFrameMkLst>
        </pc:graphicFrameChg>
      </pc:sldChg>
      <pc:sldChg chg="modSp add del">
        <pc:chgData name="Julie LARTIGAU" userId="26999479-c549-4ce6-94f9-6af6d6bf7b63" providerId="ADAL" clId="{7327422E-F556-4C4F-A804-F353DFD4EFD6}" dt="2017-09-27T09:27:30.079" v="3157" actId="2696"/>
        <pc:sldMkLst>
          <pc:docMk/>
          <pc:sldMk cId="2612089893" sldId="318"/>
        </pc:sldMkLst>
        <pc:spChg chg="mod">
          <ac:chgData name="Julie LARTIGAU" userId="26999479-c549-4ce6-94f9-6af6d6bf7b63" providerId="ADAL" clId="{7327422E-F556-4C4F-A804-F353DFD4EFD6}" dt="2017-09-27T09:27:23.229" v="3156" actId="20577"/>
          <ac:spMkLst>
            <pc:docMk/>
            <pc:sldMk cId="2612089893" sldId="318"/>
            <ac:spMk id="4" creationId="{C147DBF9-71D7-4146-9CD7-7E56C646059E}"/>
          </ac:spMkLst>
        </pc:spChg>
        <pc:spChg chg="mod">
          <ac:chgData name="Julie LARTIGAU" userId="26999479-c549-4ce6-94f9-6af6d6bf7b63" providerId="ADAL" clId="{7327422E-F556-4C4F-A804-F353DFD4EFD6}" dt="2017-09-27T09:23:08.090" v="3104" actId="20577"/>
          <ac:spMkLst>
            <pc:docMk/>
            <pc:sldMk cId="2612089893" sldId="318"/>
            <ac:spMk id="6" creationId="{3CC2C463-3236-4574-AA4C-E1E3B1CC6C89}"/>
          </ac:spMkLst>
        </pc:spChg>
      </pc:sldChg>
      <pc:sldChg chg="add del">
        <pc:chgData name="Julie LARTIGAU" userId="26999479-c549-4ce6-94f9-6af6d6bf7b63" providerId="ADAL" clId="{7327422E-F556-4C4F-A804-F353DFD4EFD6}" dt="2017-09-27T09:39:01.225" v="3327" actId="2696"/>
        <pc:sldMkLst>
          <pc:docMk/>
          <pc:sldMk cId="3431274922" sldId="318"/>
        </pc:sldMkLst>
      </pc:sldChg>
      <pc:sldChg chg="modSp add">
        <pc:chgData name="Julie LARTIGAU" userId="26999479-c549-4ce6-94f9-6af6d6bf7b63" providerId="ADAL" clId="{7327422E-F556-4C4F-A804-F353DFD4EFD6}" dt="2017-09-27T09:40:56.212" v="3339" actId="207"/>
        <pc:sldMkLst>
          <pc:docMk/>
          <pc:sldMk cId="1052896748" sldId="319"/>
        </pc:sldMkLst>
        <pc:graphicFrameChg chg="modGraphic">
          <ac:chgData name="Julie LARTIGAU" userId="26999479-c549-4ce6-94f9-6af6d6bf7b63" providerId="ADAL" clId="{7327422E-F556-4C4F-A804-F353DFD4EFD6}" dt="2017-09-27T09:40:56.212" v="3339" actId="207"/>
          <ac:graphicFrameMkLst>
            <pc:docMk/>
            <pc:sldMk cId="1052896748" sldId="319"/>
            <ac:graphicFrameMk id="9" creationId="{EF6528D2-EF0A-4531-8B0A-63153CFEC4F8}"/>
          </ac:graphicFrameMkLst>
        </pc:graphicFrameChg>
      </pc:sldChg>
      <pc:sldChg chg="add">
        <pc:chgData name="Julie LARTIGAU" userId="26999479-c549-4ce6-94f9-6af6d6bf7b63" providerId="ADAL" clId="{7327422E-F556-4C4F-A804-F353DFD4EFD6}" dt="2017-09-27T09:41:01.668" v="3340"/>
        <pc:sldMkLst>
          <pc:docMk/>
          <pc:sldMk cId="3341365210" sldId="320"/>
        </pc:sldMkLst>
      </pc:sldChg>
      <pc:sldChg chg="add">
        <pc:chgData name="Julie LARTIGAU" userId="26999479-c549-4ce6-94f9-6af6d6bf7b63" providerId="ADAL" clId="{7327422E-F556-4C4F-A804-F353DFD4EFD6}" dt="2017-09-27T09:41:02.339" v="3341"/>
        <pc:sldMkLst>
          <pc:docMk/>
          <pc:sldMk cId="2971243816" sldId="321"/>
        </pc:sldMkLst>
      </pc:sldChg>
      <pc:sldChg chg="add">
        <pc:chgData name="Julie LARTIGAU" userId="26999479-c549-4ce6-94f9-6af6d6bf7b63" providerId="ADAL" clId="{7327422E-F556-4C4F-A804-F353DFD4EFD6}" dt="2017-09-27T09:41:04.626" v="3342"/>
        <pc:sldMkLst>
          <pc:docMk/>
          <pc:sldMk cId="1046872321" sldId="322"/>
        </pc:sldMkLst>
      </pc:sldChg>
      <pc:sldChg chg="add">
        <pc:chgData name="Julie LARTIGAU" userId="26999479-c549-4ce6-94f9-6af6d6bf7b63" providerId="ADAL" clId="{7327422E-F556-4C4F-A804-F353DFD4EFD6}" dt="2017-09-27T09:41:05.488" v="3343"/>
        <pc:sldMkLst>
          <pc:docMk/>
          <pc:sldMk cId="1135999412" sldId="323"/>
        </pc:sldMkLst>
      </pc:sldChg>
      <pc:sldMasterChg chg="modSldLayout">
        <pc:chgData name="Julie LARTIGAU" userId="26999479-c549-4ce6-94f9-6af6d6bf7b63" providerId="ADAL" clId="{7327422E-F556-4C4F-A804-F353DFD4EFD6}" dt="2017-09-27T09:02:58.235" v="2743"/>
        <pc:sldMasterMkLst>
          <pc:docMk/>
          <pc:sldMasterMk cId="0" sldId="2147483648"/>
        </pc:sldMasterMkLst>
        <pc:sldLayoutChg chg="modSp">
          <pc:chgData name="Julie LARTIGAU" userId="26999479-c549-4ce6-94f9-6af6d6bf7b63" providerId="ADAL" clId="{7327422E-F556-4C4F-A804-F353DFD4EFD6}" dt="2017-09-27T09:02:58.235" v="2743"/>
          <pc:sldLayoutMkLst>
            <pc:docMk/>
            <pc:sldMasterMk cId="0" sldId="2147483648"/>
            <pc:sldLayoutMk cId="0" sldId="2147483651"/>
          </pc:sldLayoutMkLst>
          <pc:spChg chg="mod">
            <ac:chgData name="Julie LARTIGAU" userId="26999479-c549-4ce6-94f9-6af6d6bf7b63" providerId="ADAL" clId="{7327422E-F556-4C4F-A804-F353DFD4EFD6}" dt="2017-09-27T06:38:55.343" v="302" actId="1076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Julie LARTIGAU" userId="26999479-c549-4ce6-94f9-6af6d6bf7b63" providerId="ADAL" clId="{7327422E-F556-4C4F-A804-F353DFD4EFD6}" dt="2017-09-27T07:58:40.749" v="1395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spChg chg="mod">
            <ac:chgData name="Julie LARTIGAU" userId="26999479-c549-4ce6-94f9-6af6d6bf7b63" providerId="ADAL" clId="{7327422E-F556-4C4F-A804-F353DFD4EFD6}" dt="2017-09-27T09:02:58.235" v="2743"/>
            <ac:spMkLst>
              <pc:docMk/>
              <pc:sldMasterMk cId="0" sldId="2147483648"/>
              <pc:sldLayoutMk cId="0" sldId="2147483651"/>
              <ac:spMk id="5" creationId="{00000000-0000-0000-0000-000000000000}"/>
            </ac:spMkLst>
          </pc:spChg>
          <pc:spChg chg="mod">
            <ac:chgData name="Julie LARTIGAU" userId="26999479-c549-4ce6-94f9-6af6d6bf7b63" providerId="ADAL" clId="{7327422E-F556-4C4F-A804-F353DFD4EFD6}" dt="2017-09-27T09:02:58.235" v="2743"/>
            <ac:spMkLst>
              <pc:docMk/>
              <pc:sldMasterMk cId="0" sldId="2147483648"/>
              <pc:sldLayoutMk cId="0" sldId="2147483651"/>
              <ac:spMk id="6" creationId="{00000000-0000-0000-0000-000000000000}"/>
            </ac:spMkLst>
          </pc:spChg>
          <pc:cxnChg chg="mod">
            <ac:chgData name="Julie LARTIGAU" userId="26999479-c549-4ce6-94f9-6af6d6bf7b63" providerId="ADAL" clId="{7327422E-F556-4C4F-A804-F353DFD4EFD6}" dt="2017-09-27T06:38:30.570" v="297" actId="1076"/>
            <ac:cxnSpMkLst>
              <pc:docMk/>
              <pc:sldMasterMk cId="0" sldId="2147483648"/>
              <pc:sldLayoutMk cId="0" sldId="2147483651"/>
              <ac:cxnSpMk id="7" creationId="{00000000-0000-0000-0000-000000000000}"/>
            </ac:cxnSpMkLst>
          </pc:cxnChg>
        </pc:sldLayoutChg>
        <pc:sldLayoutChg chg="modSp">
          <pc:chgData name="Julie LARTIGAU" userId="26999479-c549-4ce6-94f9-6af6d6bf7b63" providerId="ADAL" clId="{7327422E-F556-4C4F-A804-F353DFD4EFD6}" dt="2017-09-27T07:58:30.764" v="1391"/>
          <pc:sldLayoutMkLst>
            <pc:docMk/>
            <pc:sldMasterMk cId="0" sldId="2147483648"/>
            <pc:sldLayoutMk cId="2964100449" sldId="2147483656"/>
          </pc:sldLayoutMkLst>
          <pc:spChg chg="mod">
            <ac:chgData name="Julie LARTIGAU" userId="26999479-c549-4ce6-94f9-6af6d6bf7b63" providerId="ADAL" clId="{7327422E-F556-4C4F-A804-F353DFD4EFD6}" dt="2017-09-27T07:58:25.313" v="1387"/>
            <ac:spMkLst>
              <pc:docMk/>
              <pc:sldMasterMk cId="0" sldId="2147483648"/>
              <pc:sldLayoutMk cId="2964100449" sldId="2147483656"/>
              <ac:spMk id="5" creationId="{00000000-0000-0000-0000-000000000000}"/>
            </ac:spMkLst>
          </pc:spChg>
          <pc:spChg chg="mod">
            <ac:chgData name="Julie LARTIGAU" userId="26999479-c549-4ce6-94f9-6af6d6bf7b63" providerId="ADAL" clId="{7327422E-F556-4C4F-A804-F353DFD4EFD6}" dt="2017-09-27T07:58:30.764" v="1391"/>
            <ac:spMkLst>
              <pc:docMk/>
              <pc:sldMasterMk cId="0" sldId="2147483648"/>
              <pc:sldLayoutMk cId="2964100449" sldId="2147483656"/>
              <ac:spMk id="6" creationId="{00000000-0000-0000-0000-000000000000}"/>
            </ac:spMkLst>
          </pc:spChg>
          <pc:spChg chg="mod">
            <ac:chgData name="Julie LARTIGAU" userId="26999479-c549-4ce6-94f9-6af6d6bf7b63" providerId="ADAL" clId="{7327422E-F556-4C4F-A804-F353DFD4EFD6}" dt="2017-09-27T06:37:30.123" v="285" actId="1076"/>
            <ac:spMkLst>
              <pc:docMk/>
              <pc:sldMasterMk cId="0" sldId="2147483648"/>
              <pc:sldLayoutMk cId="2964100449" sldId="2147483656"/>
              <ac:spMk id="7" creationId="{00000000-0000-0000-0000-000000000000}"/>
            </ac:spMkLst>
          </pc:spChg>
          <pc:cxnChg chg="mod">
            <ac:chgData name="Julie LARTIGAU" userId="26999479-c549-4ce6-94f9-6af6d6bf7b63" providerId="ADAL" clId="{7327422E-F556-4C4F-A804-F353DFD4EFD6}" dt="2017-09-27T06:37:53.449" v="291" actId="1076"/>
            <ac:cxnSpMkLst>
              <pc:docMk/>
              <pc:sldMasterMk cId="0" sldId="2147483648"/>
              <pc:sldLayoutMk cId="2964100449" sldId="2147483656"/>
              <ac:cxnSpMk id="8" creationId="{00000000-0000-0000-0000-000000000000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9817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2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3C531-0EC4-4494-AD94-79AAB3D1BEBF}" type="datetimeFigureOut">
              <a:rPr lang="fr-FR" smtClean="0"/>
              <a:t>15/10/2019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60875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6DC04-13CF-4083-9E3B-A0CC167E90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7514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2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034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3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13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4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465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5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151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6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342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7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308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8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627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1B93A-FF40-4D06-8744-BCFEDBC94D44}" type="slidenum">
              <a:rPr lang="fr-FR"/>
              <a:pPr/>
              <a:t>10</a:t>
            </a:fld>
            <a:endParaRPr lang="fr-FR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07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 userDrawn="1"/>
        </p:nvGrpSpPr>
        <p:grpSpPr>
          <a:xfrm>
            <a:off x="0" y="-27384"/>
            <a:ext cx="9144000" cy="5976664"/>
            <a:chOff x="0" y="-27384"/>
            <a:chExt cx="9144000" cy="5976664"/>
          </a:xfrm>
        </p:grpSpPr>
        <p:pic>
          <p:nvPicPr>
            <p:cNvPr id="10" name="Image 9" descr="Couv.jpg"/>
            <p:cNvPicPr>
              <a:picLocks noChangeAspect="1"/>
            </p:cNvPicPr>
            <p:nvPr userDrawn="1"/>
          </p:nvPicPr>
          <p:blipFill>
            <a:blip r:embed="rId2" cstate="print"/>
            <a:srcRect t="84051" b="667"/>
            <a:stretch>
              <a:fillRect/>
            </a:stretch>
          </p:blipFill>
          <p:spPr>
            <a:xfrm>
              <a:off x="0" y="5085184"/>
              <a:ext cx="9144000" cy="864096"/>
            </a:xfrm>
            <a:prstGeom prst="rect">
              <a:avLst/>
            </a:prstGeom>
          </p:spPr>
        </p:pic>
        <p:pic>
          <p:nvPicPr>
            <p:cNvPr id="7" name="Image 6" descr="Couv.jpg"/>
            <p:cNvPicPr>
              <a:picLocks noChangeAspect="1"/>
            </p:cNvPicPr>
            <p:nvPr userDrawn="1"/>
          </p:nvPicPr>
          <p:blipFill>
            <a:blip r:embed="rId2" cstate="print"/>
            <a:srcRect b="667"/>
            <a:stretch>
              <a:fillRect/>
            </a:stretch>
          </p:blipFill>
          <p:spPr>
            <a:xfrm>
              <a:off x="0" y="-27384"/>
              <a:ext cx="9144000" cy="5616624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 descr="logo ESTI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2008" y="0"/>
            <a:ext cx="2555776" cy="1158965"/>
          </a:xfrm>
          <a:prstGeom prst="rect">
            <a:avLst/>
          </a:prstGeom>
        </p:spPr>
      </p:pic>
      <p:pic>
        <p:nvPicPr>
          <p:cNvPr id="9" name="Image 8" descr="adresse CCI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083808" y="5955792"/>
            <a:ext cx="3060192" cy="9022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Bande bleu.jpg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9144000" cy="1228065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t>‹N°›</a:t>
            </a:fld>
            <a:endParaRPr lang="fr-FR"/>
          </a:p>
        </p:txBody>
      </p:sp>
      <p:pic>
        <p:nvPicPr>
          <p:cNvPr id="5" name="Image 4" descr="logo ESTI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51520" y="6186261"/>
            <a:ext cx="1224136" cy="555107"/>
          </a:xfrm>
          <a:prstGeom prst="rect">
            <a:avLst/>
          </a:prstGeom>
        </p:spPr>
      </p:pic>
      <p:pic>
        <p:nvPicPr>
          <p:cNvPr id="8" name="Image 7" descr="zigouyou-Gauch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238850" cy="6858000"/>
          </a:xfrm>
          <a:prstGeom prst="rect">
            <a:avLst/>
          </a:prstGeom>
        </p:spPr>
      </p:pic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3200"/>
            <a:ext cx="8229600" cy="4713387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1619672" y="58364"/>
            <a:ext cx="7067128" cy="11430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20406-D21C-404B-8256-18315DBAC6C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3200"/>
            <a:ext cx="4042792" cy="4538088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2"/>
          </p:nvPr>
        </p:nvSpPr>
        <p:spPr>
          <a:xfrm>
            <a:off x="4644008" y="1483200"/>
            <a:ext cx="4042792" cy="4538088"/>
          </a:xfr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457200" y="108000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457200" y="1080000"/>
            <a:ext cx="82296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logo EST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6186261"/>
            <a:ext cx="1224136" cy="555107"/>
          </a:xfrm>
          <a:prstGeom prst="rect">
            <a:avLst/>
          </a:prstGeom>
        </p:spPr>
      </p:pic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5C70A71A-6173-49DE-BB82-0E3D18A820D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860832"/>
              </p:ext>
            </p:extLst>
          </p:nvPr>
        </p:nvGraphicFramePr>
        <p:xfrm>
          <a:off x="0" y="0"/>
          <a:ext cx="9144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9068425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4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10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08000"/>
            <a:ext cx="8229600" cy="1143000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>
            <a:lvl1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defRPr sz="14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6720406-D21C-404B-8256-18315DBAC6C3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 descr="logo ESTIA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51520" y="6186261"/>
            <a:ext cx="1224136" cy="555107"/>
          </a:xfrm>
          <a:prstGeom prst="rect">
            <a:avLst/>
          </a:prstGeom>
        </p:spPr>
      </p:pic>
      <p:cxnSp>
        <p:nvCxnSpPr>
          <p:cNvPr id="7" name="Connecteur droit 6"/>
          <p:cNvCxnSpPr/>
          <p:nvPr userDrawn="1"/>
        </p:nvCxnSpPr>
        <p:spPr>
          <a:xfrm>
            <a:off x="457200" y="1080000"/>
            <a:ext cx="82296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1F95473-0B70-4879-94FE-2AD307080AC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860832"/>
              </p:ext>
            </p:extLst>
          </p:nvPr>
        </p:nvGraphicFramePr>
        <p:xfrm>
          <a:off x="0" y="0"/>
          <a:ext cx="9144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9068425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46793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Systèmes Microprogrammés - ESTIA 2021</a:t>
            </a:r>
          </a:p>
        </p:txBody>
      </p:sp>
      <p:pic>
        <p:nvPicPr>
          <p:cNvPr id="6" name="Image 5" descr="Do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274437"/>
          </a:xfrm>
          <a:prstGeom prst="rect">
            <a:avLst/>
          </a:prstGeom>
        </p:spPr>
      </p:pic>
      <p:pic>
        <p:nvPicPr>
          <p:cNvPr id="7" name="Image 6" descr="logo ESTIA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78591" y="6021288"/>
            <a:ext cx="1629113" cy="738752"/>
          </a:xfrm>
          <a:prstGeom prst="rect">
            <a:avLst/>
          </a:prstGeom>
        </p:spPr>
      </p:pic>
      <p:pic>
        <p:nvPicPr>
          <p:cNvPr id="8" name="Image 7" descr="adresse CCI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271433" y="6309320"/>
            <a:ext cx="1831621" cy="540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13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7960" y="6356350"/>
            <a:ext cx="3968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6720406-D21C-404B-8256-18315DBAC6C3}" type="slidenum">
              <a:rPr lang="fr-FR" smtClean="0"/>
              <a:pPr/>
              <a:t>‹N°›</a:t>
            </a:fld>
            <a:endParaRPr lang="fr-FR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CB4DA4F-8CC3-44DC-A9F0-B485504DBDF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79860832"/>
              </p:ext>
            </p:extLst>
          </p:nvPr>
        </p:nvGraphicFramePr>
        <p:xfrm>
          <a:off x="0" y="0"/>
          <a:ext cx="9144000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90684256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fr-FR" sz="1200" b="0" kern="12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46793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1" r:id="rId4"/>
    <p:sldLayoutId id="2147483654" r:id="rId5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1.microchip.com/downloads/en/DeviceDoc/41291D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2EBE8DA-8B49-4670-891B-A9D790C6E80A}"/>
              </a:ext>
            </a:extLst>
          </p:cNvPr>
          <p:cNvSpPr txBox="1"/>
          <p:nvPr/>
        </p:nvSpPr>
        <p:spPr>
          <a:xfrm>
            <a:off x="35496" y="6237312"/>
            <a:ext cx="6187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/>
              <a:t>ESTIA2021 – Systèmes Microprogrammés - Module Systèmes Discrets</a:t>
            </a:r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3B043DD3-3ED9-4595-BDC4-CAEAF98A5374}"/>
              </a:ext>
            </a:extLst>
          </p:cNvPr>
          <p:cNvSpPr txBox="1">
            <a:spLocks/>
          </p:cNvSpPr>
          <p:nvPr/>
        </p:nvSpPr>
        <p:spPr>
          <a:xfrm>
            <a:off x="685800" y="908720"/>
            <a:ext cx="7772400" cy="4896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sz="4900" cap="small" dirty="0">
                <a:solidFill>
                  <a:prstClr val="white"/>
                </a:solidFill>
              </a:rPr>
              <a:t>Projet ROBI2021</a:t>
            </a:r>
          </a:p>
          <a:p>
            <a:endParaRPr lang="fr-FR" sz="2500" cap="small" dirty="0"/>
          </a:p>
          <a:p>
            <a:endParaRPr lang="fr-FR" sz="2500" cap="small" dirty="0"/>
          </a:p>
          <a:p>
            <a:endParaRPr lang="fr-FR" sz="2500" cap="small" dirty="0"/>
          </a:p>
          <a:p>
            <a:endParaRPr lang="fr-FR" sz="3300" cap="small" dirty="0"/>
          </a:p>
          <a:p>
            <a:r>
              <a:rPr lang="fr-FR" sz="4100" cap="small" dirty="0"/>
              <a:t>microcontrôleur PIC16F887</a:t>
            </a:r>
          </a:p>
          <a:p>
            <a:r>
              <a:rPr lang="fr-FR" sz="4100" cap="small" dirty="0"/>
              <a:t>- </a:t>
            </a:r>
          </a:p>
          <a:p>
            <a:r>
              <a:rPr lang="fr-FR" sz="3300" cap="small" dirty="0"/>
              <a:t>Les Entrées-Sorties</a:t>
            </a:r>
            <a:endParaRPr lang="fr-FR" sz="3300" b="0" dirty="0">
              <a:latin typeface="+mn-lt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65488E8E-33A1-485C-8B93-0E17377D5FF5}"/>
              </a:ext>
            </a:extLst>
          </p:cNvPr>
          <p:cNvGrpSpPr/>
          <p:nvPr/>
        </p:nvGrpSpPr>
        <p:grpSpPr>
          <a:xfrm>
            <a:off x="2610701" y="2348880"/>
            <a:ext cx="3922597" cy="1109736"/>
            <a:chOff x="6594748" y="3183359"/>
            <a:chExt cx="3922597" cy="11097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394FD1-4F5A-4D73-9F3D-A18FA911430B}"/>
                </a:ext>
              </a:extLst>
            </p:cNvPr>
            <p:cNvSpPr/>
            <p:nvPr/>
          </p:nvSpPr>
          <p:spPr>
            <a:xfrm>
              <a:off x="6594748" y="3183359"/>
              <a:ext cx="3922597" cy="1109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DB92DF1-32C8-43F6-91D9-30EF25530AB3}"/>
                </a:ext>
              </a:extLst>
            </p:cNvPr>
            <p:cNvSpPr txBox="1"/>
            <p:nvPr/>
          </p:nvSpPr>
          <p:spPr>
            <a:xfrm>
              <a:off x="6728818" y="3183359"/>
              <a:ext cx="1418683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5400" dirty="0">
                  <a:latin typeface="AR DESTINE" panose="02000000000000000000" pitchFamily="2" charset="0"/>
                </a:rPr>
                <a:t>ROB</a:t>
              </a: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312958A-5F52-4B2A-B7E7-B100C5731E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0822"/>
            <a:stretch/>
          </p:blipFill>
          <p:spPr>
            <a:xfrm>
              <a:off x="8101139" y="3225189"/>
              <a:ext cx="2303509" cy="70432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EAF1CD4-ECF8-437E-800E-ECF6BDB87EF2}"/>
                </a:ext>
              </a:extLst>
            </p:cNvPr>
            <p:cNvSpPr txBox="1"/>
            <p:nvPr/>
          </p:nvSpPr>
          <p:spPr>
            <a:xfrm>
              <a:off x="6795112" y="3944089"/>
              <a:ext cx="352186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cap="all" dirty="0">
                  <a:latin typeface="AR DESTINE" panose="02000000000000000000" pitchFamily="2" charset="0"/>
                </a:rPr>
                <a:t>Mobile </a:t>
              </a:r>
              <a:r>
                <a:rPr lang="fr-FR" sz="1200" cap="all" dirty="0" err="1">
                  <a:latin typeface="AR DESTINE" panose="02000000000000000000" pitchFamily="2" charset="0"/>
                </a:rPr>
                <a:t>robotics</a:t>
              </a:r>
              <a:r>
                <a:rPr lang="fr-FR" sz="1200" cap="all" dirty="0">
                  <a:latin typeface="AR DESTINE" panose="02000000000000000000" pitchFamily="2" charset="0"/>
                </a:rPr>
                <a:t> </a:t>
              </a:r>
              <a:r>
                <a:rPr lang="fr-FR" sz="1200" cap="all" dirty="0" err="1">
                  <a:latin typeface="AR DESTINE" panose="02000000000000000000" pitchFamily="2" charset="0"/>
                </a:rPr>
                <a:t>specialist</a:t>
              </a:r>
              <a:endParaRPr lang="fr-FR" sz="1200" cap="all" dirty="0">
                <a:latin typeface="AR DESTINE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08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>
                <a:solidFill>
                  <a:schemeClr val="tx2"/>
                </a:solidFill>
              </a:rPr>
              <a:t>Sources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214422"/>
            <a:ext cx="8280920" cy="502289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285750" indent="-285750" algn="just" fontAlgn="auto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─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« Microcontrôleurs PIC 10, 12, 16 – Description et mise en œuvre »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Christian Tavernier, Ed. DUNOD, 2011.</a:t>
            </a:r>
          </a:p>
          <a:p>
            <a:pPr marL="285750" indent="-285750" algn="just" fontAlgn="auto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─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« Microcontrôleurs PIC 18 – Description et mise en œuvre »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Christian Tavernier, Ed. DUNOD, 2012.</a:t>
            </a:r>
          </a:p>
          <a:p>
            <a:pPr marL="285750" indent="-285750" algn="just" fontAlgn="auto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─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http://ww1.microchip.com/downloads/en/DeviceDoc/41291D.pdf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 fontAlgn="auto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─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/>
              <a:t>Systèmes Microprogrammés - ESTIA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214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1F497D"/>
                </a:solidFill>
                <a:latin typeface="Arial"/>
              </a:rPr>
              <a:t>Les modules d’entrées-sorties</a:t>
            </a:r>
            <a:endParaRPr lang="fr-FR" sz="4000" b="1" dirty="0">
              <a:solidFill>
                <a:schemeClr val="tx1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214422"/>
            <a:ext cx="8219256" cy="52389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indent="-342900">
              <a:spcBef>
                <a:spcPct val="20000"/>
              </a:spcBef>
              <a:buSzPct val="100000"/>
              <a:buFont typeface="Arial" panose="020B0604020202020204" pitchFamily="34" charset="0"/>
              <a:buChar char="─"/>
            </a:pPr>
            <a:endParaRPr lang="fr-FR" sz="12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SzPct val="100000"/>
              <a:buFont typeface="Arial" panose="020B0604020202020204" pitchFamily="34" charset="0"/>
              <a:buChar char="─"/>
            </a:pPr>
            <a:r>
              <a:rPr lang="fr-FR" sz="2000" dirty="0">
                <a:solidFill>
                  <a:prstClr val="black"/>
                </a:solidFill>
                <a:cs typeface="Arial" panose="020B0604020202020204" pitchFamily="34" charset="0"/>
              </a:rPr>
              <a:t>À chaque module d’E/S sont associés des registres</a:t>
            </a:r>
          </a:p>
          <a:p>
            <a:pPr marL="342900" indent="-342900">
              <a:spcBef>
                <a:spcPct val="20000"/>
              </a:spcBef>
              <a:buSzPct val="100000"/>
              <a:buFont typeface="Arial" panose="020B0604020202020204" pitchFamily="34" charset="0"/>
              <a:buChar char="─"/>
            </a:pPr>
            <a:endParaRPr lang="fr-FR" sz="20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SzPct val="100000"/>
              <a:buFont typeface="Arial" panose="020B0604020202020204" pitchFamily="34" charset="0"/>
              <a:buChar char="─"/>
            </a:pPr>
            <a:r>
              <a:rPr lang="fr-FR" sz="2000" dirty="0">
                <a:solidFill>
                  <a:prstClr val="black"/>
                </a:solidFill>
                <a:cs typeface="Arial" panose="020B0604020202020204" pitchFamily="34" charset="0"/>
              </a:rPr>
              <a:t>Le CPU a accès à ces registres via le bus de données </a:t>
            </a:r>
          </a:p>
          <a:p>
            <a:pPr marL="342900" indent="-342900">
              <a:spcBef>
                <a:spcPct val="20000"/>
              </a:spcBef>
              <a:buSzPct val="100000"/>
              <a:buFont typeface="Arial" panose="020B0604020202020204" pitchFamily="34" charset="0"/>
              <a:buChar char="─"/>
            </a:pPr>
            <a:endParaRPr lang="fr-FR" sz="2000" dirty="0">
              <a:solidFill>
                <a:prstClr val="black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SzPct val="100000"/>
              <a:buFont typeface="Arial" panose="020B0604020202020204" pitchFamily="34" charset="0"/>
              <a:buChar char="─"/>
            </a:pPr>
            <a:r>
              <a:rPr lang="fr-FR" sz="2000" dirty="0">
                <a:solidFill>
                  <a:prstClr val="black"/>
                </a:solidFill>
                <a:cs typeface="Arial" panose="020B0604020202020204" pitchFamily="34" charset="0"/>
              </a:rPr>
              <a:t>Le CPU peut :</a:t>
            </a:r>
          </a:p>
          <a:p>
            <a:pPr marL="800100" lvl="1" indent="-342900" algn="just">
              <a:spcBef>
                <a:spcPct val="2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prstClr val="black"/>
                </a:solidFill>
                <a:cs typeface="Arial" panose="020B0604020202020204" pitchFamily="34" charset="0"/>
              </a:rPr>
              <a:t>Configurer le module</a:t>
            </a:r>
            <a:r>
              <a:rPr lang="fr-FR" dirty="0">
                <a:solidFill>
                  <a:prstClr val="black"/>
                </a:solidFill>
                <a:cs typeface="Arial" panose="020B0604020202020204" pitchFamily="34" charset="0"/>
              </a:rPr>
              <a:t> d’E/S en écrivant dans les </a:t>
            </a:r>
            <a:r>
              <a:rPr lang="fr-FR" b="1" dirty="0">
                <a:solidFill>
                  <a:prstClr val="black"/>
                </a:solidFill>
                <a:cs typeface="Arial" panose="020B0604020202020204" pitchFamily="34" charset="0"/>
              </a:rPr>
              <a:t>registres de configuration</a:t>
            </a:r>
            <a:r>
              <a:rPr lang="fr-FR" dirty="0">
                <a:solidFill>
                  <a:prstClr val="black"/>
                </a:solidFill>
                <a:cs typeface="Arial" panose="020B0604020202020204" pitchFamily="34" charset="0"/>
              </a:rPr>
              <a:t> associés à ce module,</a:t>
            </a:r>
          </a:p>
          <a:p>
            <a:pPr marL="800100" lvl="1" indent="-342900" algn="just">
              <a:spcBef>
                <a:spcPct val="2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prstClr val="black"/>
                </a:solidFill>
                <a:cs typeface="Arial" panose="020B0604020202020204" pitchFamily="34" charset="0"/>
              </a:rPr>
              <a:t>Piloter et observer le fonctionnement </a:t>
            </a:r>
            <a:r>
              <a:rPr lang="fr-FR" dirty="0">
                <a:solidFill>
                  <a:prstClr val="black"/>
                </a:solidFill>
                <a:cs typeface="Arial" panose="020B0604020202020204" pitchFamily="34" charset="0"/>
              </a:rPr>
              <a:t>du module d’E/S en lisant/écrivant dans les </a:t>
            </a:r>
            <a:r>
              <a:rPr lang="fr-FR" b="1" dirty="0">
                <a:solidFill>
                  <a:prstClr val="black"/>
                </a:solidFill>
                <a:cs typeface="Arial" panose="020B0604020202020204" pitchFamily="34" charset="0"/>
              </a:rPr>
              <a:t>registres de contrôle</a:t>
            </a:r>
            <a:r>
              <a:rPr lang="fr-FR" dirty="0">
                <a:solidFill>
                  <a:prstClr val="black"/>
                </a:solidFill>
                <a:cs typeface="Arial" panose="020B0604020202020204" pitchFamily="34" charset="0"/>
              </a:rPr>
              <a:t>,</a:t>
            </a:r>
          </a:p>
          <a:p>
            <a:pPr marL="800100" lvl="1" indent="-342900" algn="just">
              <a:spcBef>
                <a:spcPct val="2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prstClr val="black"/>
                </a:solidFill>
                <a:cs typeface="Arial" panose="020B0604020202020204" pitchFamily="34" charset="0"/>
              </a:rPr>
              <a:t>Échanger les données </a:t>
            </a:r>
            <a:r>
              <a:rPr lang="fr-FR" dirty="0">
                <a:solidFill>
                  <a:prstClr val="black"/>
                </a:solidFill>
                <a:cs typeface="Arial" panose="020B0604020202020204" pitchFamily="34" charset="0"/>
              </a:rPr>
              <a:t>avec le module d’E/S en lisant/écrivant dans les </a:t>
            </a:r>
            <a:r>
              <a:rPr lang="fr-FR" b="1" dirty="0">
                <a:solidFill>
                  <a:prstClr val="black"/>
                </a:solidFill>
                <a:cs typeface="Arial" panose="020B0604020202020204" pitchFamily="34" charset="0"/>
              </a:rPr>
              <a:t>registres de données</a:t>
            </a:r>
            <a:r>
              <a:rPr lang="fr-FR" dirty="0">
                <a:solidFill>
                  <a:prstClr val="black"/>
                </a:solidFill>
                <a:cs typeface="Arial" panose="020B0604020202020204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SzPct val="100000"/>
              <a:buFont typeface="Wingdings" panose="05000000000000000000" pitchFamily="2" charset="2"/>
              <a:buChar char="§"/>
            </a:pPr>
            <a:endParaRPr lang="fr-FR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/>
              <a:t>Systèmes Microprogrammés - ESTIA 2021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216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/>
              <a:t>Les PORTS d’E/S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214422"/>
            <a:ext cx="8280920" cy="7024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fr-FR" sz="2200" b="1" dirty="0">
                <a:solidFill>
                  <a:schemeClr val="tx2"/>
                </a:solidFill>
              </a:rPr>
              <a:t>Le PORT A</a:t>
            </a: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849520" y="1502454"/>
            <a:ext cx="6258984" cy="509489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85750" indent="-285750" algn="l" fontAlgn="auto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─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PORT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bidirectionnel</a:t>
            </a:r>
          </a:p>
          <a:p>
            <a:pPr marL="742950" lvl="1" indent="-285750" algn="l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Chaque broche est configurable en entrée ou en sortie</a:t>
            </a:r>
          </a:p>
          <a:p>
            <a:pPr marL="731520" lvl="1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1520" lvl="1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320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─"/>
            </a:pPr>
            <a:endParaRPr lang="fr-FR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─"/>
            </a:pPr>
            <a:r>
              <a:rPr lang="fr-FR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Lecture-écriture</a:t>
            </a:r>
            <a:r>
              <a:rPr lang="fr-F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 le PORT A</a:t>
            </a:r>
          </a:p>
          <a:p>
            <a:pPr marL="742950" lvl="1" indent="-285750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Fonction de la configuration de chaque broche</a:t>
            </a:r>
          </a:p>
          <a:p>
            <a:pPr marL="742950" lvl="1" indent="-285750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En écrivant des ‘0’ ou ‘1’ sur le registre PORTA</a:t>
            </a:r>
          </a:p>
          <a:p>
            <a:pPr marL="742950" lvl="1" indent="-285750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En lisant les données sur le registre PORTA</a:t>
            </a:r>
          </a:p>
          <a:p>
            <a:pPr marL="731520" lvl="1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1520" lvl="1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1520" lvl="1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1520" lvl="1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1520" lvl="1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6" t="20418" r="45903" b="16270"/>
          <a:stretch/>
        </p:blipFill>
        <p:spPr bwMode="auto">
          <a:xfrm>
            <a:off x="102220" y="1700808"/>
            <a:ext cx="2670009" cy="370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2220" y="2060848"/>
            <a:ext cx="2670008" cy="100811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219" y="3861048"/>
            <a:ext cx="2670009" cy="39371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8" t="61954" r="13658" b="24830"/>
          <a:stretch/>
        </p:blipFill>
        <p:spPr bwMode="auto">
          <a:xfrm>
            <a:off x="2972678" y="2246220"/>
            <a:ext cx="6012668" cy="96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3525456" y="3162454"/>
            <a:ext cx="4907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Un bit à 1 = broche en entrée / Un bit à 0 = broche en sortie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843308" y="1124744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Datasheet PIC16F887 – p.39 à 46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FCFDAD02-30BB-46B3-A551-A8F6466D26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8" t="30159" r="13658" b="56402"/>
          <a:stretch/>
        </p:blipFill>
        <p:spPr bwMode="auto">
          <a:xfrm>
            <a:off x="3010536" y="5301208"/>
            <a:ext cx="5936952" cy="97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46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/>
              <a:t>Les PORTS d’E/S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214422"/>
            <a:ext cx="8280920" cy="7024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fr-FR" sz="2200" b="1" dirty="0">
                <a:solidFill>
                  <a:schemeClr val="tx2"/>
                </a:solidFill>
              </a:rPr>
              <a:t>Le PORT A</a:t>
            </a: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849520" y="1502454"/>
            <a:ext cx="4530792" cy="509489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85750" lvl="0" indent="-285750">
              <a:spcBef>
                <a:spcPts val="600"/>
              </a:spcBef>
              <a:buSzPct val="100000"/>
              <a:buFont typeface="Arial" panose="020B0604020202020204" pitchFamily="34" charset="0"/>
              <a:buChar char="─"/>
            </a:pPr>
            <a:r>
              <a:rPr lang="fr-FR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Particularités</a:t>
            </a:r>
            <a:r>
              <a:rPr lang="fr-FR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broches du PORT A</a:t>
            </a:r>
          </a:p>
          <a:p>
            <a:pPr marL="742950" lvl="1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RA0 à RA3 et RA5 configurables</a:t>
            </a:r>
          </a:p>
          <a:p>
            <a:pPr marL="1200150" lvl="2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En entrée-sortie numérique</a:t>
            </a:r>
          </a:p>
          <a:p>
            <a:pPr marL="1200150" lvl="2" indent="-285750" algn="l" fontAlgn="auto">
              <a:spcBef>
                <a:spcPts val="6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En entrée analogique pour les fonctions ADC et Comparateurs analogiques</a:t>
            </a:r>
          </a:p>
          <a:p>
            <a:pPr marL="1200150" lvl="2" indent="-285750" algn="l" fontAlgn="auto">
              <a:spcBef>
                <a:spcPts val="6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</a:pP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 algn="l" fontAlgn="auto">
              <a:spcBef>
                <a:spcPts val="6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</a:pP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1520" lvl="1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1520" lvl="1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RA6 à RA7 configurables</a:t>
            </a:r>
          </a:p>
          <a:p>
            <a:pPr marL="1200150" lvl="2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En entrée-sortie numérique</a:t>
            </a:r>
          </a:p>
          <a:p>
            <a:pPr marL="1200150" lvl="2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Pour la connexion d’une horloge externe : quartz, circuit RC…</a:t>
            </a:r>
          </a:p>
          <a:p>
            <a:pPr marL="731520" lvl="1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1520" lvl="1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1520" lvl="1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6" t="20418" r="45903" b="16270"/>
          <a:stretch/>
        </p:blipFill>
        <p:spPr bwMode="auto">
          <a:xfrm>
            <a:off x="102220" y="1700808"/>
            <a:ext cx="2670009" cy="370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2220" y="2060848"/>
            <a:ext cx="2670008" cy="100811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219" y="3861048"/>
            <a:ext cx="2670009" cy="39371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1" t="46055" r="25874" b="43280"/>
          <a:stretch/>
        </p:blipFill>
        <p:spPr bwMode="auto">
          <a:xfrm>
            <a:off x="3033788" y="2960246"/>
            <a:ext cx="5904655" cy="102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5227175" y="3239347"/>
            <a:ext cx="3690409" cy="720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541375" y="4057327"/>
            <a:ext cx="4889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Un bit à 1 = entrée analogique / Un bit à 0 = E/S numérique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843308" y="1124744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Datasheet PIC16F887 – p.39 à 46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9D60D2E9-F2E4-470C-8550-2B09499BC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4" t="41361" r="46587" b="40708"/>
          <a:stretch/>
        </p:blipFill>
        <p:spPr bwMode="auto">
          <a:xfrm>
            <a:off x="6738353" y="4685354"/>
            <a:ext cx="2200090" cy="1350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9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/>
              <a:t>Les PORTS d’E/S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214422"/>
            <a:ext cx="8280920" cy="7024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fr-FR" sz="2200" b="1" dirty="0">
                <a:solidFill>
                  <a:schemeClr val="tx2"/>
                </a:solidFill>
              </a:rPr>
              <a:t>Le PORT B</a:t>
            </a: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849520" y="1502454"/>
            <a:ext cx="6258984" cy="509489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85750" indent="-285750" algn="l" fontAlgn="auto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─"/>
            </a:pPr>
            <a:r>
              <a:rPr lang="fr-FR" dirty="0">
                <a:cs typeface="Arial" panose="020B0604020202020204" pitchFamily="34" charset="0"/>
              </a:rPr>
              <a:t>PORT </a:t>
            </a:r>
            <a:r>
              <a:rPr lang="fr-FR" b="1" dirty="0">
                <a:cs typeface="Arial" panose="020B0604020202020204" pitchFamily="34" charset="0"/>
              </a:rPr>
              <a:t>bidirectionnel</a:t>
            </a:r>
          </a:p>
          <a:p>
            <a:pPr marL="742950" lvl="1" indent="-285750" algn="l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cs typeface="Arial" panose="020B0604020202020204" pitchFamily="34" charset="0"/>
              </a:rPr>
              <a:t>Chaque broche est configurable en entrée ou en sortie</a:t>
            </a:r>
          </a:p>
          <a:p>
            <a:pPr marL="731520" lvl="1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1600" dirty="0">
              <a:cs typeface="Arial" panose="020B0604020202020204" pitchFamily="34" charset="0"/>
            </a:endParaRPr>
          </a:p>
          <a:p>
            <a:pPr marL="731520" lvl="1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1600" dirty="0">
              <a:cs typeface="Arial" panose="020B0604020202020204" pitchFamily="34" charset="0"/>
            </a:endParaRPr>
          </a:p>
          <a:p>
            <a:pPr marL="274320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cs typeface="Arial" panose="020B0604020202020204" pitchFamily="34" charset="0"/>
            </a:endParaRPr>
          </a:p>
          <a:p>
            <a:pPr marL="274320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cs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─"/>
            </a:pPr>
            <a:endParaRPr lang="fr-FR" dirty="0">
              <a:cs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─"/>
            </a:pPr>
            <a:r>
              <a:rPr lang="fr-FR" b="1" dirty="0">
                <a:cs typeface="Arial" panose="020B0604020202020204" pitchFamily="34" charset="0"/>
              </a:rPr>
              <a:t>Lecture-écriture</a:t>
            </a:r>
            <a:r>
              <a:rPr lang="fr-FR" dirty="0">
                <a:cs typeface="Arial" panose="020B0604020202020204" pitchFamily="34" charset="0"/>
              </a:rPr>
              <a:t> sur le PORT B</a:t>
            </a:r>
          </a:p>
          <a:p>
            <a:pPr marL="742950" lvl="1" indent="-285750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Fonction de la configuration de chaque broche</a:t>
            </a:r>
          </a:p>
          <a:p>
            <a:pPr marL="742950" lvl="1" indent="-285750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cs typeface="Arial" panose="020B0604020202020204" pitchFamily="34" charset="0"/>
              </a:rPr>
              <a:t>En écrivant des ‘0’ ou ‘1’ sur le registre PORTB</a:t>
            </a:r>
          </a:p>
          <a:p>
            <a:pPr marL="742950" lvl="1" indent="-285750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cs typeface="Arial" panose="020B0604020202020204" pitchFamily="34" charset="0"/>
              </a:rPr>
              <a:t>En lisant les données sur le registre PORTB</a:t>
            </a:r>
          </a:p>
          <a:p>
            <a:pPr marL="274320" indent="-274320">
              <a:lnSpc>
                <a:spcPct val="110000"/>
              </a:lnSpc>
              <a:spcBef>
                <a:spcPts val="600"/>
              </a:spcBef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cs typeface="Calibri" panose="020F0502020204030204" pitchFamily="34" charset="0"/>
            </a:endParaRPr>
          </a:p>
          <a:p>
            <a:pPr marL="731520" lvl="1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1600" dirty="0">
              <a:cs typeface="Arial" panose="020B0604020202020204" pitchFamily="34" charset="0"/>
            </a:endParaRPr>
          </a:p>
          <a:p>
            <a:pPr marL="731520" lvl="1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1600" dirty="0">
              <a:cs typeface="Arial" panose="020B0604020202020204" pitchFamily="34" charset="0"/>
            </a:endParaRPr>
          </a:p>
          <a:p>
            <a:pPr marL="731520" lvl="1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cs typeface="Arial" panose="020B0604020202020204" pitchFamily="34" charset="0"/>
            </a:endParaRPr>
          </a:p>
          <a:p>
            <a:pPr marL="731520" lvl="1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cs typeface="Arial" panose="020B0604020202020204" pitchFamily="34" charset="0"/>
            </a:endParaRPr>
          </a:p>
          <a:p>
            <a:pPr marL="731520" lvl="1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cs typeface="Arial" panose="020B0604020202020204" pitchFamily="34" charset="0"/>
            </a:endParaRPr>
          </a:p>
          <a:p>
            <a:pPr marL="731520" lvl="1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cs typeface="Arial" panose="020B060402020202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cs typeface="Arial" panose="020B060402020202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cs typeface="Arial" panose="020B060402020202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477367" y="3162454"/>
            <a:ext cx="4907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Un bit à 1 = broche en entrée / Un bit à 0 = broche en sortie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843308" y="1124744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Datasheet PIC16F887 – p.47 à 52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7C1963F6-539C-4B58-B947-BA33D4164B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77" t="20418" r="17457" b="16270"/>
          <a:stretch/>
        </p:blipFill>
        <p:spPr bwMode="auto">
          <a:xfrm>
            <a:off x="251520" y="1772816"/>
            <a:ext cx="2452914" cy="370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FCCFADD-B502-4BAC-A8CA-F0A860F26E83}"/>
              </a:ext>
            </a:extLst>
          </p:cNvPr>
          <p:cNvSpPr/>
          <p:nvPr/>
        </p:nvSpPr>
        <p:spPr>
          <a:xfrm>
            <a:off x="101792" y="1916832"/>
            <a:ext cx="2670008" cy="144016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A7A783E5-5DB0-4A1E-8FF7-545E6C79B8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9" t="57887" r="11514" b="26042"/>
          <a:stretch/>
        </p:blipFill>
        <p:spPr bwMode="auto">
          <a:xfrm>
            <a:off x="2978368" y="2183378"/>
            <a:ext cx="5923113" cy="95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6DB649B7-B841-4C54-A10F-EC5951880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2" t="45855" r="25654" b="44127"/>
          <a:stretch/>
        </p:blipFill>
        <p:spPr bwMode="auto">
          <a:xfrm>
            <a:off x="3050603" y="5373216"/>
            <a:ext cx="5760640" cy="847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266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/>
              <a:t>Les PORTS d’E/S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214422"/>
            <a:ext cx="8280920" cy="7024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fr-FR" sz="2200" b="1" dirty="0">
                <a:solidFill>
                  <a:schemeClr val="tx2"/>
                </a:solidFill>
              </a:rPr>
              <a:t>Le PORT B</a:t>
            </a: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849520" y="1502454"/>
            <a:ext cx="6258984" cy="509489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85750" indent="-285750" algn="l" fontAlgn="auto"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─"/>
            </a:pPr>
            <a:r>
              <a:rPr lang="fr-FR" b="1" dirty="0">
                <a:cs typeface="Arial" panose="020B0604020202020204" pitchFamily="34" charset="0"/>
              </a:rPr>
              <a:t>Particularités</a:t>
            </a:r>
            <a:r>
              <a:rPr lang="fr-FR" dirty="0">
                <a:cs typeface="Arial" panose="020B0604020202020204" pitchFamily="34" charset="0"/>
              </a:rPr>
              <a:t> du PORT B</a:t>
            </a:r>
          </a:p>
          <a:p>
            <a:pPr marL="742950" lvl="1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cs typeface="Arial" panose="020B0604020202020204" pitchFamily="34" charset="0"/>
              </a:rPr>
              <a:t>RB0 à RB5 configurables</a:t>
            </a:r>
          </a:p>
          <a:p>
            <a:pPr marL="1200150" lvl="2" indent="-285750"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fr-FR" sz="1400" dirty="0">
                <a:cs typeface="Arial" panose="020B0604020202020204" pitchFamily="34" charset="0"/>
              </a:rPr>
              <a:t>En entrée-sortie numérique</a:t>
            </a:r>
          </a:p>
          <a:p>
            <a:pPr marL="1200150" lvl="2" indent="-285750" algn="l" fontAlgn="auto">
              <a:spcBef>
                <a:spcPts val="6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fr-FR" sz="1400" dirty="0">
                <a:cs typeface="Arial" panose="020B0604020202020204" pitchFamily="34" charset="0"/>
              </a:rPr>
              <a:t>En entrée analogique pour les fonctions ADC et Comparateurs analogiques</a:t>
            </a:r>
          </a:p>
          <a:p>
            <a:pPr marL="731520" lvl="1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1600" dirty="0">
              <a:cs typeface="Arial" panose="020B0604020202020204" pitchFamily="34" charset="0"/>
            </a:endParaRPr>
          </a:p>
          <a:p>
            <a:pPr marL="731520" lvl="1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1600" dirty="0">
              <a:cs typeface="Arial" panose="020B0604020202020204" pitchFamily="34" charset="0"/>
            </a:endParaRPr>
          </a:p>
          <a:p>
            <a:pPr marL="731520" lvl="1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cs typeface="Arial" panose="020B0604020202020204" pitchFamily="34" charset="0"/>
            </a:endParaRPr>
          </a:p>
          <a:p>
            <a:pPr marL="731520" lvl="1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cs typeface="Arial" panose="020B0604020202020204" pitchFamily="34" charset="0"/>
            </a:endParaRPr>
          </a:p>
          <a:p>
            <a:pPr marL="285750" lvl="1" indent="-285750">
              <a:lnSpc>
                <a:spcPct val="11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─"/>
            </a:pPr>
            <a:r>
              <a:rPr lang="fr-FR" b="1" dirty="0">
                <a:cs typeface="Arial" panose="020B0604020202020204" pitchFamily="34" charset="0"/>
              </a:rPr>
              <a:t>Architecture interne </a:t>
            </a:r>
            <a:r>
              <a:rPr lang="fr-FR" dirty="0">
                <a:cs typeface="Arial" panose="020B0604020202020204" pitchFamily="34" charset="0"/>
              </a:rPr>
              <a:t>pour RB0 à RB3</a:t>
            </a:r>
          </a:p>
          <a:p>
            <a:pPr marL="742950" lvl="1" indent="-285750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cs typeface="Arial" panose="020B0604020202020204" pitchFamily="34" charset="0"/>
              </a:rPr>
              <a:t>Configuration en entrée ou sortie</a:t>
            </a:r>
          </a:p>
          <a:p>
            <a:pPr marL="742950" lvl="1" indent="-285750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cs typeface="Arial" panose="020B0604020202020204" pitchFamily="34" charset="0"/>
              </a:rPr>
              <a:t>Configuration en entrée analogique</a:t>
            </a:r>
          </a:p>
          <a:p>
            <a:pPr marL="1200150" lvl="2" indent="-285750">
              <a:lnSpc>
                <a:spcPct val="120000"/>
              </a:lnSpc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fr-FR" sz="1400" dirty="0">
                <a:cs typeface="Arial" panose="020B0604020202020204" pitchFamily="34" charset="0"/>
              </a:rPr>
              <a:t>Vers ADC ou comparateur</a:t>
            </a:r>
          </a:p>
          <a:p>
            <a:pPr marL="742950" lvl="1" indent="-285750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cs typeface="Arial" panose="020B0604020202020204" pitchFamily="34" charset="0"/>
              </a:rPr>
              <a:t>Génération d’événements / d’interruptions</a:t>
            </a:r>
          </a:p>
          <a:p>
            <a:pPr marL="1200150" lvl="2" indent="-285750">
              <a:lnSpc>
                <a:spcPct val="110000"/>
              </a:lnSpc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fr-FR" sz="1400" dirty="0">
                <a:cs typeface="Arial" panose="020B0604020202020204" pitchFamily="34" charset="0"/>
              </a:rPr>
              <a:t>Par changement d’état des bits RB0 à RB3</a:t>
            </a:r>
          </a:p>
          <a:p>
            <a:pPr marL="1200150" lvl="2" indent="-285750">
              <a:lnSpc>
                <a:spcPct val="110000"/>
              </a:lnSpc>
              <a:spcBef>
                <a:spcPts val="6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fr-FR" sz="1400" dirty="0">
                <a:cs typeface="Arial" panose="020B0604020202020204" pitchFamily="34" charset="0"/>
              </a:rPr>
              <a:t>Par front montant ou descendant sur RB0</a:t>
            </a:r>
          </a:p>
          <a:p>
            <a:pPr marL="731520" lvl="1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cs typeface="Arial" panose="020B060402020202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cs typeface="Arial" panose="020B060402020202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cs typeface="Arial" panose="020B0604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567332" y="3734327"/>
            <a:ext cx="4889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Un bit à 1 = entrée analogique / Un bit à 0 = E/S numérique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843308" y="1124744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Datasheet PIC16F887 – p.47 à 52</a:t>
            </a: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70535E3E-A968-46E3-B28F-8D1A46237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4" t="15220" r="25635" b="74366"/>
          <a:stretch/>
        </p:blipFill>
        <p:spPr bwMode="auto">
          <a:xfrm>
            <a:off x="3005738" y="2887904"/>
            <a:ext cx="6012668" cy="901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E86D435-5EB6-4780-931F-B5696A32E4EE}"/>
              </a:ext>
            </a:extLst>
          </p:cNvPr>
          <p:cNvSpPr/>
          <p:nvPr/>
        </p:nvSpPr>
        <p:spPr>
          <a:xfrm>
            <a:off x="4535908" y="3068960"/>
            <a:ext cx="4356484" cy="5760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68D50879-4245-4BD2-91BA-04E7E68443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04" t="15220" r="26667" b="21834"/>
          <a:stretch/>
        </p:blipFill>
        <p:spPr bwMode="auto">
          <a:xfrm>
            <a:off x="467544" y="1651220"/>
            <a:ext cx="230425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512067B-9836-4F78-8898-32D489866F75}"/>
              </a:ext>
            </a:extLst>
          </p:cNvPr>
          <p:cNvSpPr/>
          <p:nvPr/>
        </p:nvSpPr>
        <p:spPr>
          <a:xfrm>
            <a:off x="1403649" y="1670354"/>
            <a:ext cx="720080" cy="7729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47D819-7CD0-41E1-B61E-89D1EDE293BF}"/>
              </a:ext>
            </a:extLst>
          </p:cNvPr>
          <p:cNvSpPr/>
          <p:nvPr/>
        </p:nvSpPr>
        <p:spPr>
          <a:xfrm>
            <a:off x="1619672" y="3568267"/>
            <a:ext cx="1105971" cy="5312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58E385-B7D9-4C56-9973-A09146738A63}"/>
              </a:ext>
            </a:extLst>
          </p:cNvPr>
          <p:cNvSpPr/>
          <p:nvPr/>
        </p:nvSpPr>
        <p:spPr>
          <a:xfrm>
            <a:off x="666101" y="5634079"/>
            <a:ext cx="1313611" cy="5312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32A0B8-714D-4F2C-BC1D-9FFE74E46837}"/>
              </a:ext>
            </a:extLst>
          </p:cNvPr>
          <p:cNvSpPr/>
          <p:nvPr/>
        </p:nvSpPr>
        <p:spPr>
          <a:xfrm>
            <a:off x="306061" y="1723228"/>
            <a:ext cx="720080" cy="30284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FE0FF6-C64D-40FB-B4B2-0EBFB505E42B}"/>
              </a:ext>
            </a:extLst>
          </p:cNvPr>
          <p:cNvSpPr/>
          <p:nvPr/>
        </p:nvSpPr>
        <p:spPr>
          <a:xfrm>
            <a:off x="297678" y="4786851"/>
            <a:ext cx="1105971" cy="8472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01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/>
              <a:t>Les PORTS d’E/S</a:t>
            </a:r>
            <a:endParaRPr lang="fr-FR" sz="4000" b="1" cap="small" dirty="0">
              <a:solidFill>
                <a:schemeClr val="tx1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214422"/>
            <a:ext cx="8280920" cy="7024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fr-FR" sz="2200" b="1" dirty="0">
                <a:solidFill>
                  <a:schemeClr val="tx2"/>
                </a:solidFill>
              </a:rPr>
              <a:t>Le PORT C et le PORT D</a:t>
            </a: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/>
              <a:t>Systèmes Microprogrammés - ESTIA 2021</a:t>
            </a:r>
            <a:endParaRPr lang="fr-F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06" t="20418" r="17457" b="16270"/>
          <a:stretch/>
        </p:blipFill>
        <p:spPr bwMode="auto">
          <a:xfrm>
            <a:off x="42925" y="1812113"/>
            <a:ext cx="3787043" cy="370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484" y="4310236"/>
            <a:ext cx="1561405" cy="108012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02108" y="3676060"/>
            <a:ext cx="1239827" cy="170854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829968" y="1700808"/>
            <a:ext cx="5314032" cy="465554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285750" indent="-285750">
              <a:lnSpc>
                <a:spcPct val="11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─"/>
            </a:pPr>
            <a:r>
              <a:rPr lang="fr-FR" dirty="0">
                <a:cs typeface="Arial" panose="020B0604020202020204" pitchFamily="34" charset="0"/>
              </a:rPr>
              <a:t>PORTS </a:t>
            </a:r>
            <a:r>
              <a:rPr lang="fr-FR" b="1" dirty="0">
                <a:cs typeface="Arial" panose="020B0604020202020204" pitchFamily="34" charset="0"/>
              </a:rPr>
              <a:t>bidirectionnels</a:t>
            </a:r>
          </a:p>
          <a:p>
            <a:pPr marL="800100" lvl="1" indent="-34290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Chaque broche est configurable en entrée ou en sortie grâce aux registres TRISC et TRISD</a:t>
            </a:r>
          </a:p>
          <a:p>
            <a:pPr marL="800100" lvl="1" indent="-34290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Un bit à 1 = broche en entrée / Un bit à 0 = broche en sortie</a:t>
            </a:r>
          </a:p>
          <a:p>
            <a:pPr marL="731520" lvl="1" indent="-27432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─"/>
            </a:pPr>
            <a:r>
              <a:rPr lang="fr-FR" b="1" dirty="0">
                <a:cs typeface="Arial" panose="020B0604020202020204" pitchFamily="34" charset="0"/>
              </a:rPr>
              <a:t>Lecture-écriture</a:t>
            </a:r>
            <a:r>
              <a:rPr lang="fr-FR" dirty="0">
                <a:cs typeface="Arial" panose="020B0604020202020204" pitchFamily="34" charset="0"/>
              </a:rPr>
              <a:t> sur le PORT C ou D</a:t>
            </a:r>
          </a:p>
          <a:p>
            <a:pPr marL="800100" lvl="1" indent="-342900">
              <a:lnSpc>
                <a:spcPct val="12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Fonction de la configuration de chaque broche</a:t>
            </a:r>
          </a:p>
          <a:p>
            <a:pPr marL="800100" lvl="1" indent="-342900">
              <a:lnSpc>
                <a:spcPct val="12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En écrivant des ‘0’ ou ‘1’ sur le registre PORTC ou PORTD</a:t>
            </a:r>
          </a:p>
          <a:p>
            <a:pPr marL="800100" lvl="1" indent="-342900">
              <a:lnSpc>
                <a:spcPct val="12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En lisant les données du registre PORTC ou PORTD</a:t>
            </a:r>
          </a:p>
          <a:p>
            <a:pPr marL="731520" lvl="1" indent="-27432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─"/>
            </a:pPr>
            <a:r>
              <a:rPr lang="fr-FR" b="1" dirty="0">
                <a:cs typeface="Arial" panose="020B0604020202020204" pitchFamily="34" charset="0"/>
              </a:rPr>
              <a:t>Particularités des broches </a:t>
            </a:r>
            <a:r>
              <a:rPr lang="fr-FR" dirty="0">
                <a:cs typeface="Arial" panose="020B0604020202020204" pitchFamily="34" charset="0"/>
              </a:rPr>
              <a:t>des PORT C et D</a:t>
            </a:r>
          </a:p>
          <a:p>
            <a:pPr marL="800100" lvl="1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Timer1 : broches RC0 et RC1 </a:t>
            </a:r>
          </a:p>
          <a:p>
            <a:pPr marL="800100" lvl="1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Bus numériques (USART, SPI, I²C) : RC3 à RC7</a:t>
            </a:r>
          </a:p>
          <a:p>
            <a:pPr marL="800100" lvl="1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Génération signaux PWM : RD5 à RD7</a:t>
            </a:r>
          </a:p>
          <a:p>
            <a:pPr marL="274320" indent="-27432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ct val="76000"/>
            </a:pP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indent="-27432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274320" algn="l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27432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27432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indent="-27432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indent="-27432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27432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27432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27432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27432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27432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27432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0" lvl="2" indent="-27432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0" lvl="2" indent="-27432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0FD5D1B-612C-4E8B-96C6-E28E143C62BD}"/>
              </a:ext>
            </a:extLst>
          </p:cNvPr>
          <p:cNvSpPr txBox="1"/>
          <p:nvPr/>
        </p:nvSpPr>
        <p:spPr>
          <a:xfrm>
            <a:off x="5843308" y="1124744"/>
            <a:ext cx="2948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Datasheet PIC16F887 – p.53 à 58</a:t>
            </a:r>
          </a:p>
        </p:txBody>
      </p:sp>
    </p:spTree>
    <p:extLst>
      <p:ext uri="{BB962C8B-B14F-4D97-AF65-F5344CB8AC3E}">
        <p14:creationId xmlns:p14="http://schemas.microsoft.com/office/powerpoint/2010/main" val="385594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1" t="46055" r="25874" b="43280"/>
          <a:stretch/>
        </p:blipFill>
        <p:spPr bwMode="auto">
          <a:xfrm>
            <a:off x="3077835" y="4921423"/>
            <a:ext cx="5904655" cy="1025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fr-FR" sz="2800" dirty="0"/>
              <a:t>Les PORTS d’E/S</a:t>
            </a:r>
            <a:endParaRPr lang="fr-FR" sz="4000" b="1" cap="small" dirty="0">
              <a:solidFill>
                <a:schemeClr val="tx1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67544" y="1214422"/>
            <a:ext cx="8280920" cy="7024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fr-FR" sz="2200" b="1" dirty="0">
                <a:solidFill>
                  <a:schemeClr val="tx2"/>
                </a:solidFill>
              </a:rPr>
              <a:t>Le PORT E</a:t>
            </a: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0" lvl="2" indent="-274320" algn="l" fontAlgn="auto"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fr-FR"/>
              <a:t>Systèmes Microprogrammés - ESTIA 2021</a:t>
            </a:r>
            <a:endParaRPr lang="fr-FR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023828" y="1214422"/>
            <a:ext cx="6012668" cy="509489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85750" indent="-285750">
              <a:lnSpc>
                <a:spcPct val="11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─"/>
            </a:pPr>
            <a:r>
              <a:rPr lang="fr-FR" dirty="0">
                <a:cs typeface="Arial" panose="020B0604020202020204" pitchFamily="34" charset="0"/>
              </a:rPr>
              <a:t>PORT </a:t>
            </a:r>
            <a:r>
              <a:rPr lang="fr-FR" b="1" dirty="0">
                <a:cs typeface="Arial" panose="020B0604020202020204" pitchFamily="34" charset="0"/>
              </a:rPr>
              <a:t>bidirectionnel</a:t>
            </a:r>
          </a:p>
          <a:p>
            <a:pPr marL="742950" lvl="1" indent="-285750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cs typeface="Arial" panose="020B0604020202020204" pitchFamily="34" charset="0"/>
              </a:rPr>
              <a:t>Chaque broche configurable en E/S sauf RE3</a:t>
            </a:r>
          </a:p>
          <a:p>
            <a:pPr marL="731520" lvl="1" indent="-27432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27432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indent="-27432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─"/>
            </a:pPr>
            <a:r>
              <a:rPr lang="fr-FR" b="1" dirty="0">
                <a:cs typeface="Arial" panose="020B0604020202020204" pitchFamily="34" charset="0"/>
              </a:rPr>
              <a:t>Particularités</a:t>
            </a:r>
            <a:r>
              <a:rPr lang="fr-FR" dirty="0">
                <a:cs typeface="Arial" panose="020B0604020202020204" pitchFamily="34" charset="0"/>
              </a:rPr>
              <a:t> des broches du PORT E</a:t>
            </a:r>
          </a:p>
          <a:p>
            <a:pPr marL="742950" lvl="1" indent="-285750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fr-FR" sz="1600" dirty="0">
                <a:cs typeface="Arial" panose="020B0604020202020204" pitchFamily="34" charset="0"/>
              </a:rPr>
              <a:t>RE0 à RE2 configurables</a:t>
            </a:r>
          </a:p>
          <a:p>
            <a:pPr marL="1200150" lvl="2" indent="-285750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fr-FR" sz="1400" dirty="0">
                <a:cs typeface="Arial" panose="020B0604020202020204" pitchFamily="34" charset="0"/>
              </a:rPr>
              <a:t>En entrée-sortie numérique</a:t>
            </a:r>
          </a:p>
          <a:p>
            <a:pPr marL="1200150" lvl="2" indent="-285750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Courier New" panose="02070309020205020404" pitchFamily="49" charset="0"/>
              <a:buChar char="o"/>
            </a:pPr>
            <a:r>
              <a:rPr lang="fr-FR" sz="1400" dirty="0">
                <a:cs typeface="Arial" panose="020B0604020202020204" pitchFamily="34" charset="0"/>
              </a:rPr>
              <a:t>En entrée analogique pour la fonction ADC</a:t>
            </a:r>
          </a:p>
          <a:p>
            <a:pPr marL="742950" lvl="1" indent="-285750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fr-FR" sz="1600" b="1" dirty="0">
                <a:cs typeface="Arial" panose="020B0604020202020204" pitchFamily="34" charset="0"/>
              </a:rPr>
              <a:t>RE3</a:t>
            </a:r>
            <a:r>
              <a:rPr lang="fr-FR" b="1" dirty="0">
                <a:cs typeface="Calibri" panose="020F0502020204030204" pitchFamily="34" charset="0"/>
              </a:rPr>
              <a:t> </a:t>
            </a:r>
            <a:r>
              <a:rPr lang="fr-FR" sz="1600" b="1" dirty="0">
                <a:cs typeface="Calibri" panose="020F0502020204030204" pitchFamily="34" charset="0"/>
              </a:rPr>
              <a:t>rattachée à la fonction MCLR </a:t>
            </a:r>
          </a:p>
          <a:p>
            <a:pPr marL="731520" lvl="1" indent="-27432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27432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27432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27432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27432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0" lvl="2" indent="-27432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88720" lvl="2" indent="-274320" algn="l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6000"/>
              <a:buFont typeface="Wingdings 3"/>
              <a:buChar char=""/>
            </a:pPr>
            <a:endParaRPr lang="fr-F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576606" y="2796135"/>
            <a:ext cx="4907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Un bit à 1 = broche en entrée / Un bit à 0 = broche en sortie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3585422" y="5929535"/>
            <a:ext cx="4889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Un bit à 1 = entrée analogique / Un bit à 0 = E/S numérique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6" t="20418" r="44740" b="16270"/>
          <a:stretch/>
        </p:blipFill>
        <p:spPr bwMode="auto">
          <a:xfrm>
            <a:off x="175152" y="1794205"/>
            <a:ext cx="2839931" cy="370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5152" y="1938221"/>
            <a:ext cx="2670008" cy="30160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157919" y="5208803"/>
            <a:ext cx="2350186" cy="7207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152" y="3128925"/>
            <a:ext cx="2670008" cy="609496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2" t="68995" r="24127" b="21270"/>
          <a:stretch/>
        </p:blipFill>
        <p:spPr bwMode="auto">
          <a:xfrm>
            <a:off x="3034741" y="1916832"/>
            <a:ext cx="5990842" cy="951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BD179036-BC7F-4415-B4B1-0EFF72E09921}"/>
              </a:ext>
            </a:extLst>
          </p:cNvPr>
          <p:cNvSpPr txBox="1"/>
          <p:nvPr/>
        </p:nvSpPr>
        <p:spPr>
          <a:xfrm>
            <a:off x="5843308" y="1124744"/>
            <a:ext cx="2808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Datasheet PIC16F887 – p.59-60</a:t>
            </a:r>
          </a:p>
        </p:txBody>
      </p:sp>
    </p:spTree>
    <p:extLst>
      <p:ext uri="{BB962C8B-B14F-4D97-AF65-F5344CB8AC3E}">
        <p14:creationId xmlns:p14="http://schemas.microsoft.com/office/powerpoint/2010/main" val="109499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2EBE8DA-8B49-4670-891B-A9D790C6E80A}"/>
              </a:ext>
            </a:extLst>
          </p:cNvPr>
          <p:cNvSpPr txBox="1"/>
          <p:nvPr/>
        </p:nvSpPr>
        <p:spPr>
          <a:xfrm>
            <a:off x="35496" y="6237312"/>
            <a:ext cx="6187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/>
              <a:t>ESTIA2021 – Systèmes Microprogrammés - Module Systèmes Discrets</a:t>
            </a:r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3B043DD3-3ED9-4595-BDC4-CAEAF98A5374}"/>
              </a:ext>
            </a:extLst>
          </p:cNvPr>
          <p:cNvSpPr txBox="1">
            <a:spLocks/>
          </p:cNvSpPr>
          <p:nvPr/>
        </p:nvSpPr>
        <p:spPr>
          <a:xfrm>
            <a:off x="685800" y="908720"/>
            <a:ext cx="7772400" cy="4896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sz="4900" cap="small" dirty="0">
                <a:solidFill>
                  <a:prstClr val="white"/>
                </a:solidFill>
              </a:rPr>
              <a:t>Projet ROBI2021</a:t>
            </a:r>
          </a:p>
          <a:p>
            <a:endParaRPr lang="fr-FR" sz="2500" cap="small" dirty="0"/>
          </a:p>
          <a:p>
            <a:endParaRPr lang="fr-FR" sz="2500" cap="small" dirty="0"/>
          </a:p>
          <a:p>
            <a:endParaRPr lang="fr-FR" sz="2500" cap="small" dirty="0"/>
          </a:p>
          <a:p>
            <a:endParaRPr lang="fr-FR" sz="3300" cap="small" dirty="0"/>
          </a:p>
          <a:p>
            <a:r>
              <a:rPr lang="fr-FR" sz="4100" cap="small" dirty="0"/>
              <a:t>microcontrôleur PIC16F887</a:t>
            </a:r>
          </a:p>
          <a:p>
            <a:r>
              <a:rPr lang="fr-FR" sz="4100" cap="small" dirty="0"/>
              <a:t>- </a:t>
            </a:r>
          </a:p>
          <a:p>
            <a:r>
              <a:rPr lang="fr-FR" sz="3300" cap="small" dirty="0"/>
              <a:t>Les Entrées-Sorties</a:t>
            </a:r>
            <a:endParaRPr lang="fr-FR" sz="3300" b="0" dirty="0">
              <a:latin typeface="+mn-lt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65488E8E-33A1-485C-8B93-0E17377D5FF5}"/>
              </a:ext>
            </a:extLst>
          </p:cNvPr>
          <p:cNvGrpSpPr/>
          <p:nvPr/>
        </p:nvGrpSpPr>
        <p:grpSpPr>
          <a:xfrm>
            <a:off x="2610701" y="2348880"/>
            <a:ext cx="3922597" cy="1109736"/>
            <a:chOff x="6594748" y="3183359"/>
            <a:chExt cx="3922597" cy="110973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394FD1-4F5A-4D73-9F3D-A18FA911430B}"/>
                </a:ext>
              </a:extLst>
            </p:cNvPr>
            <p:cNvSpPr/>
            <p:nvPr/>
          </p:nvSpPr>
          <p:spPr>
            <a:xfrm>
              <a:off x="6594748" y="3183359"/>
              <a:ext cx="3922597" cy="1109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ADB92DF1-32C8-43F6-91D9-30EF25530AB3}"/>
                </a:ext>
              </a:extLst>
            </p:cNvPr>
            <p:cNvSpPr txBox="1"/>
            <p:nvPr/>
          </p:nvSpPr>
          <p:spPr>
            <a:xfrm>
              <a:off x="6728818" y="3183359"/>
              <a:ext cx="1418683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fr-FR" sz="5400" dirty="0">
                  <a:latin typeface="AR DESTINE" panose="02000000000000000000" pitchFamily="2" charset="0"/>
                </a:rPr>
                <a:t>ROB</a:t>
              </a: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312958A-5F52-4B2A-B7E7-B100C5731E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0822"/>
            <a:stretch/>
          </p:blipFill>
          <p:spPr>
            <a:xfrm>
              <a:off x="8101139" y="3225189"/>
              <a:ext cx="2303509" cy="70432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EAF1CD4-ECF8-437E-800E-ECF6BDB87EF2}"/>
                </a:ext>
              </a:extLst>
            </p:cNvPr>
            <p:cNvSpPr txBox="1"/>
            <p:nvPr/>
          </p:nvSpPr>
          <p:spPr>
            <a:xfrm>
              <a:off x="6795112" y="3944089"/>
              <a:ext cx="352186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cap="all" dirty="0">
                  <a:latin typeface="AR DESTINE" panose="02000000000000000000" pitchFamily="2" charset="0"/>
                </a:rPr>
                <a:t>Mobile </a:t>
              </a:r>
              <a:r>
                <a:rPr lang="fr-FR" sz="1200" cap="all" dirty="0" err="1">
                  <a:latin typeface="AR DESTINE" panose="02000000000000000000" pitchFamily="2" charset="0"/>
                </a:rPr>
                <a:t>robotics</a:t>
              </a:r>
              <a:r>
                <a:rPr lang="fr-FR" sz="1200" cap="all" dirty="0">
                  <a:latin typeface="AR DESTINE" panose="02000000000000000000" pitchFamily="2" charset="0"/>
                </a:rPr>
                <a:t> </a:t>
              </a:r>
              <a:r>
                <a:rPr lang="fr-FR" sz="1200" cap="all" dirty="0" err="1">
                  <a:latin typeface="AR DESTINE" panose="02000000000000000000" pitchFamily="2" charset="0"/>
                </a:rPr>
                <a:t>specialist</a:t>
              </a:r>
              <a:endParaRPr lang="fr-FR" sz="1200" cap="all" dirty="0">
                <a:latin typeface="AR DESTINE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9269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5730</TotalTime>
  <Words>711</Words>
  <Application>Microsoft Office PowerPoint</Application>
  <PresentationFormat>Affichage à l'écran (4:3)</PresentationFormat>
  <Paragraphs>183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 DESTINE</vt:lpstr>
      <vt:lpstr>Arial</vt:lpstr>
      <vt:lpstr>Calibri</vt:lpstr>
      <vt:lpstr>Century Gothic</vt:lpstr>
      <vt:lpstr>Courier New</vt:lpstr>
      <vt:lpstr>Wingdings</vt:lpstr>
      <vt:lpstr>Wingdings 3</vt:lpstr>
      <vt:lpstr>Thème Office</vt:lpstr>
      <vt:lpstr>Présentation PowerPoint</vt:lpstr>
      <vt:lpstr>Les modules d’entrées-sorties</vt:lpstr>
      <vt:lpstr>Les PORTS d’E/S</vt:lpstr>
      <vt:lpstr>Les PORTS d’E/S</vt:lpstr>
      <vt:lpstr>Les PORTS d’E/S</vt:lpstr>
      <vt:lpstr>Les PORTS d’E/S</vt:lpstr>
      <vt:lpstr>Les PORTS d’E/S</vt:lpstr>
      <vt:lpstr>Les PORTS d’E/S</vt:lpstr>
      <vt:lpstr>Présentation PowerPoint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RODET</dc:creator>
  <cp:lastModifiedBy>Guillaume TERRASSON</cp:lastModifiedBy>
  <cp:revision>592</cp:revision>
  <cp:lastPrinted>2018-10-15T15:14:29Z</cp:lastPrinted>
  <dcterms:created xsi:type="dcterms:W3CDTF">2014-10-20T14:32:26Z</dcterms:created>
  <dcterms:modified xsi:type="dcterms:W3CDTF">2019-10-15T07:41:21Z</dcterms:modified>
</cp:coreProperties>
</file>