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71" r:id="rId2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LARTIGAU" initials="J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69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817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C531-0EC4-4494-AD94-79AAB3D1BEB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608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6DC04-13CF-4083-9E3B-A0CC167E90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51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1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274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 userDrawn="1"/>
        </p:nvGrpSpPr>
        <p:grpSpPr>
          <a:xfrm>
            <a:off x="0" y="-27384"/>
            <a:ext cx="9144000" cy="5976664"/>
            <a:chOff x="0" y="-27384"/>
            <a:chExt cx="9144000" cy="5976664"/>
          </a:xfrm>
        </p:grpSpPr>
        <p:pic>
          <p:nvPicPr>
            <p:cNvPr id="10" name="Image 9" descr="Couv.jpg"/>
            <p:cNvPicPr>
              <a:picLocks noChangeAspect="1"/>
            </p:cNvPicPr>
            <p:nvPr userDrawn="1"/>
          </p:nvPicPr>
          <p:blipFill>
            <a:blip r:embed="rId2" cstate="print"/>
            <a:srcRect t="84051" b="667"/>
            <a:stretch>
              <a:fillRect/>
            </a:stretch>
          </p:blipFill>
          <p:spPr>
            <a:xfrm>
              <a:off x="0" y="5085184"/>
              <a:ext cx="9144000" cy="864096"/>
            </a:xfrm>
            <a:prstGeom prst="rect">
              <a:avLst/>
            </a:prstGeom>
          </p:spPr>
        </p:pic>
        <p:pic>
          <p:nvPicPr>
            <p:cNvPr id="7" name="Image 6" descr="Couv.jpg"/>
            <p:cNvPicPr>
              <a:picLocks noChangeAspect="1"/>
            </p:cNvPicPr>
            <p:nvPr userDrawn="1"/>
          </p:nvPicPr>
          <p:blipFill>
            <a:blip r:embed="rId2" cstate="print"/>
            <a:srcRect b="667"/>
            <a:stretch>
              <a:fillRect/>
            </a:stretch>
          </p:blipFill>
          <p:spPr>
            <a:xfrm>
              <a:off x="0" y="-27384"/>
              <a:ext cx="9144000" cy="5616624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Image 7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008" y="0"/>
            <a:ext cx="2555776" cy="1158965"/>
          </a:xfrm>
          <a:prstGeom prst="rect">
            <a:avLst/>
          </a:prstGeom>
        </p:spPr>
      </p:pic>
      <p:pic>
        <p:nvPicPr>
          <p:cNvPr id="9" name="Image 8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83808" y="5955792"/>
            <a:ext cx="3060192" cy="9022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ande bleu.jp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1228065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‹#›</a:t>
            </a:fld>
            <a:endParaRPr lang="fr-FR"/>
          </a:p>
        </p:txBody>
      </p:sp>
      <p:pic>
        <p:nvPicPr>
          <p:cNvPr id="5" name="Image 4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pic>
        <p:nvPicPr>
          <p:cNvPr id="8" name="Image 7" descr="zigouyou-Gauch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238850" cy="685800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8229600" cy="4713387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619672" y="58364"/>
            <a:ext cx="7067128" cy="11430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2"/>
          </p:nvPr>
        </p:nvSpPr>
        <p:spPr>
          <a:xfrm>
            <a:off x="4644008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5C70A71A-6173-49DE-BB82-0E3D18A820D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0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1F95473-0B70-4879-94FE-2AD307080AC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Systèmes Microprogrammés - ESTIA 2021</a:t>
            </a:r>
          </a:p>
        </p:txBody>
      </p:sp>
      <p:pic>
        <p:nvPicPr>
          <p:cNvPr id="6" name="Image 5" descr="Do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74437"/>
          </a:xfrm>
          <a:prstGeom prst="rect">
            <a:avLst/>
          </a:prstGeom>
        </p:spPr>
      </p:pic>
      <p:pic>
        <p:nvPicPr>
          <p:cNvPr id="7" name="Image 6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8591" y="6021288"/>
            <a:ext cx="1629113" cy="738752"/>
          </a:xfrm>
          <a:prstGeom prst="rect">
            <a:avLst/>
          </a:prstGeom>
        </p:spPr>
      </p:pic>
      <p:pic>
        <p:nvPicPr>
          <p:cNvPr id="8" name="Image 7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71433" y="6309320"/>
            <a:ext cx="1831621" cy="54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7960" y="6356350"/>
            <a:ext cx="3968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‹#›</a:t>
            </a:fld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CB4DA4F-8CC3-44DC-A9F0-B485504DB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1" r:id="rId4"/>
    <p:sldLayoutId id="2147483654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Question 5 </a:t>
            </a:r>
            <a:r>
              <a:rPr lang="fr-FR" sz="2800"/>
              <a:t>– 8 </a:t>
            </a:r>
            <a:r>
              <a:rPr lang="fr-FR" sz="2800" dirty="0"/>
              <a:t>points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AA608C-8F88-4366-9B36-AE7C3E7D9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" y="304416"/>
            <a:ext cx="2016224" cy="730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7F9346-311D-420B-959B-5DBFEAA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Flèche : droite 5">
            <a:hlinkClick r:id="" action="ppaction://noaction"/>
            <a:extLst>
              <a:ext uri="{FF2B5EF4-FFF2-40B4-BE49-F238E27FC236}">
                <a16:creationId xmlns:a16="http://schemas.microsoft.com/office/drawing/2014/main" id="{B8914894-BCC1-4EDC-BE78-A2836D90AEC3}"/>
              </a:ext>
            </a:extLst>
          </p:cNvPr>
          <p:cNvSpPr/>
          <p:nvPr/>
        </p:nvSpPr>
        <p:spPr>
          <a:xfrm>
            <a:off x="7607894" y="5912746"/>
            <a:ext cx="720080" cy="50405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86BC8A-FA30-4564-8269-81D9A404EBF4}"/>
              </a:ext>
            </a:extLst>
          </p:cNvPr>
          <p:cNvSpPr txBox="1"/>
          <p:nvPr/>
        </p:nvSpPr>
        <p:spPr>
          <a:xfrm>
            <a:off x="6948264" y="5661248"/>
            <a:ext cx="2178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Retour à la grille des questions</a:t>
            </a:r>
          </a:p>
        </p:txBody>
      </p:sp>
      <p:sp>
        <p:nvSpPr>
          <p:cNvPr id="13" name="Hexagone 12">
            <a:extLst>
              <a:ext uri="{FF2B5EF4-FFF2-40B4-BE49-F238E27FC236}">
                <a16:creationId xmlns:a16="http://schemas.microsoft.com/office/drawing/2014/main" id="{8576BCEC-8926-4D94-8950-58EE7C505372}"/>
              </a:ext>
            </a:extLst>
          </p:cNvPr>
          <p:cNvSpPr/>
          <p:nvPr/>
        </p:nvSpPr>
        <p:spPr>
          <a:xfrm>
            <a:off x="220525" y="3165068"/>
            <a:ext cx="1008112" cy="864096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146411-EF94-4159-A873-531422E375B8}"/>
              </a:ext>
            </a:extLst>
          </p:cNvPr>
          <p:cNvSpPr/>
          <p:nvPr/>
        </p:nvSpPr>
        <p:spPr>
          <a:xfrm>
            <a:off x="1391933" y="2996952"/>
            <a:ext cx="7531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Soit un ADC convertissant un signal analogique en un mot de 12 bits, combien de registres de 1 octet sont nécessaires pour stocker le résultat de conversion ?</a:t>
            </a:r>
          </a:p>
        </p:txBody>
      </p:sp>
    </p:spTree>
    <p:extLst>
      <p:ext uri="{BB962C8B-B14F-4D97-AF65-F5344CB8AC3E}">
        <p14:creationId xmlns:p14="http://schemas.microsoft.com/office/powerpoint/2010/main" val="13422182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5838</TotalTime>
  <Words>43</Words>
  <Application>Microsoft Office PowerPoint</Application>
  <PresentationFormat>全屏显示(4:3)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Thème Office</vt:lpstr>
      <vt:lpstr>Question 5 – 8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RODET</dc:creator>
  <cp:lastModifiedBy>12506</cp:lastModifiedBy>
  <cp:revision>538</cp:revision>
  <cp:lastPrinted>2018-10-23T15:29:45Z</cp:lastPrinted>
  <dcterms:created xsi:type="dcterms:W3CDTF">2014-10-20T14:32:26Z</dcterms:created>
  <dcterms:modified xsi:type="dcterms:W3CDTF">2019-11-07T21:13:35Z</dcterms:modified>
</cp:coreProperties>
</file>