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64" r:id="rId2"/>
    <p:sldId id="668" r:id="rId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6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1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82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84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47F6BC1F-4814-4F48-883D-49BE24520D7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t="44140" r="26867" b="10352"/>
          <a:stretch/>
        </p:blipFill>
        <p:spPr bwMode="auto">
          <a:xfrm>
            <a:off x="3203848" y="2337738"/>
            <a:ext cx="4391564" cy="389957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4 – 5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0BFCBFE4-084D-43D0-8250-7E3C3738A848}"/>
              </a:ext>
            </a:extLst>
          </p:cNvPr>
          <p:cNvSpPr/>
          <p:nvPr/>
        </p:nvSpPr>
        <p:spPr>
          <a:xfrm>
            <a:off x="107504" y="1145241"/>
            <a:ext cx="1008112" cy="864096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4</a:t>
            </a:r>
          </a:p>
        </p:txBody>
      </p:sp>
      <p:sp>
        <p:nvSpPr>
          <p:cNvPr id="6" name="Flèche : droite 5">
            <a:hlinkClick r:id="rId5" action="ppaction://hlinksldjump"/>
            <a:extLst>
              <a:ext uri="{FF2B5EF4-FFF2-40B4-BE49-F238E27FC236}">
                <a16:creationId xmlns:a16="http://schemas.microsoft.com/office/drawing/2014/main" id="{9F255802-77B7-4BD1-A08C-87E5493E42E5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DA6C36-2C88-4D34-A105-B9F703E9A922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CCB84-84F1-426D-B56B-1B3DB53FFF0A}"/>
              </a:ext>
            </a:extLst>
          </p:cNvPr>
          <p:cNvSpPr/>
          <p:nvPr/>
        </p:nvSpPr>
        <p:spPr>
          <a:xfrm>
            <a:off x="1331640" y="112474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Soit le bloc ADC du microcontrôleur PIC16F887, combien comporte-t-il de registres permettant de stocker le résultat de conversion ? 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6F702A31-B560-4372-AAAA-7DF25362D3B1}"/>
              </a:ext>
            </a:extLst>
          </p:cNvPr>
          <p:cNvSpPr/>
          <p:nvPr/>
        </p:nvSpPr>
        <p:spPr>
          <a:xfrm>
            <a:off x="912208" y="2564904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DB716-B688-47B3-8DAD-C6904DDC9A2E}"/>
              </a:ext>
            </a:extLst>
          </p:cNvPr>
          <p:cNvSpPr txBox="1"/>
          <p:nvPr/>
        </p:nvSpPr>
        <p:spPr>
          <a:xfrm>
            <a:off x="1645913" y="26248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51663A76-D269-4B82-B674-549B02310DB4}"/>
              </a:ext>
            </a:extLst>
          </p:cNvPr>
          <p:cNvSpPr/>
          <p:nvPr/>
        </p:nvSpPr>
        <p:spPr>
          <a:xfrm>
            <a:off x="912208" y="3353279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3045CE-1144-4E01-BF9A-C168C760E7C8}"/>
              </a:ext>
            </a:extLst>
          </p:cNvPr>
          <p:cNvSpPr txBox="1"/>
          <p:nvPr/>
        </p:nvSpPr>
        <p:spPr>
          <a:xfrm>
            <a:off x="1645913" y="34132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4D451502-9BD5-46A4-A0D5-0987406A5B81}"/>
              </a:ext>
            </a:extLst>
          </p:cNvPr>
          <p:cNvSpPr/>
          <p:nvPr/>
        </p:nvSpPr>
        <p:spPr>
          <a:xfrm>
            <a:off x="912208" y="4151374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F36DF8-191D-4ED8-8A55-82339690544A}"/>
              </a:ext>
            </a:extLst>
          </p:cNvPr>
          <p:cNvSpPr txBox="1"/>
          <p:nvPr/>
        </p:nvSpPr>
        <p:spPr>
          <a:xfrm>
            <a:off x="1645913" y="42113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</a:t>
            </a: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A96F8FE2-AE1A-449B-B566-F854B18FE5FF}"/>
              </a:ext>
            </a:extLst>
          </p:cNvPr>
          <p:cNvSpPr/>
          <p:nvPr/>
        </p:nvSpPr>
        <p:spPr>
          <a:xfrm>
            <a:off x="912208" y="4954697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E39BAC-D6FE-4FF3-A00E-96F1C753D16B}"/>
              </a:ext>
            </a:extLst>
          </p:cNvPr>
          <p:cNvSpPr txBox="1"/>
          <p:nvPr/>
        </p:nvSpPr>
        <p:spPr>
          <a:xfrm>
            <a:off x="1645913" y="5014672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</a:t>
            </a:r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91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2 – 8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0BFCBFE4-084D-43D0-8250-7E3C3738A848}"/>
              </a:ext>
            </a:extLst>
          </p:cNvPr>
          <p:cNvSpPr/>
          <p:nvPr/>
        </p:nvSpPr>
        <p:spPr>
          <a:xfrm>
            <a:off x="220525" y="3165068"/>
            <a:ext cx="1008112" cy="864096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6" name="Flèche : droite 5">
            <a:hlinkClick r:id="rId4" action="ppaction://hlinksldjump"/>
            <a:extLst>
              <a:ext uri="{FF2B5EF4-FFF2-40B4-BE49-F238E27FC236}">
                <a16:creationId xmlns:a16="http://schemas.microsoft.com/office/drawing/2014/main" id="{B8914894-BCC1-4EDC-BE78-A2836D90AEC3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86BC8A-FA30-4564-8269-81D9A404EBF4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FBFA099-4BF4-4A59-91F0-70B81ED3323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t="44140" r="26867" b="10352"/>
          <a:stretch/>
        </p:blipFill>
        <p:spPr bwMode="auto">
          <a:xfrm>
            <a:off x="4725591" y="1744843"/>
            <a:ext cx="4156838" cy="377238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61ED0-8172-4CDE-8364-5098170167DB}"/>
              </a:ext>
            </a:extLst>
          </p:cNvPr>
          <p:cNvSpPr/>
          <p:nvPr/>
        </p:nvSpPr>
        <p:spPr>
          <a:xfrm>
            <a:off x="1403648" y="1884888"/>
            <a:ext cx="3384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Soit le bloc ADC du PIC16F887, quelle adresse devons-nous paramétrer au niveau du multiplexeur pour que l’ADC puisse convertir en numérique le canal d’entrée analogique AN10 ? </a:t>
            </a:r>
          </a:p>
        </p:txBody>
      </p:sp>
    </p:spTree>
    <p:extLst>
      <p:ext uri="{BB962C8B-B14F-4D97-AF65-F5344CB8AC3E}">
        <p14:creationId xmlns:p14="http://schemas.microsoft.com/office/powerpoint/2010/main" val="2298095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</TotalTime>
  <Words>84</Words>
  <Application>Microsoft Office PowerPoint</Application>
  <PresentationFormat>全屏显示(4:3)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Thème Office</vt:lpstr>
      <vt:lpstr>Question 4 – 5 points</vt:lpstr>
      <vt:lpstr>Question 2 – 8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12506</cp:lastModifiedBy>
  <cp:revision>555</cp:revision>
  <cp:lastPrinted>2018-10-23T15:29:45Z</cp:lastPrinted>
  <dcterms:created xsi:type="dcterms:W3CDTF">2014-10-20T14:32:26Z</dcterms:created>
  <dcterms:modified xsi:type="dcterms:W3CDTF">2019-11-07T21:23:06Z</dcterms:modified>
</cp:coreProperties>
</file>