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732" r:id="rId2"/>
    <p:sldId id="711" r:id="rId3"/>
    <p:sldId id="730" r:id="rId4"/>
    <p:sldId id="731" r:id="rId5"/>
    <p:sldId id="528" r:id="rId6"/>
    <p:sldId id="734" r:id="rId7"/>
    <p:sldId id="733" r:id="rId8"/>
    <p:sldId id="693" r:id="rId9"/>
  </p:sldIdLst>
  <p:sldSz cx="9144000" cy="6858000" type="screen4x3"/>
  <p:notesSz cx="9926638" cy="67976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LARTIGAU" initials="J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EC7"/>
    <a:srgbClr val="008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74" autoAdjust="0"/>
  </p:normalViewPr>
  <p:slideViewPr>
    <p:cSldViewPr>
      <p:cViewPr varScale="1">
        <p:scale>
          <a:sx n="72" d="100"/>
          <a:sy n="72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 LARTIGAU" userId="26999479-c549-4ce6-94f9-6af6d6bf7b63" providerId="ADAL" clId="{D0EBC1F6-FDBC-4218-BA49-DFF70A1E2338}"/>
    <pc:docChg chg="undo custSel addSld delSld modSld sldOrd modMainMaster">
      <pc:chgData name="Julie LARTIGAU" userId="26999479-c549-4ce6-94f9-6af6d6bf7b63" providerId="ADAL" clId="{D0EBC1F6-FDBC-4218-BA49-DFF70A1E2338}" dt="2017-09-27T06:24:27.074" v="464" actId="14100"/>
      <pc:docMkLst>
        <pc:docMk/>
      </pc:docMkLst>
      <pc:sldChg chg="delSp modSp">
        <pc:chgData name="Julie LARTIGAU" userId="26999479-c549-4ce6-94f9-6af6d6bf7b63" providerId="ADAL" clId="{D0EBC1F6-FDBC-4218-BA49-DFF70A1E2338}" dt="2017-09-27T06:03:30.534" v="89" actId="478"/>
        <pc:sldMkLst>
          <pc:docMk/>
          <pc:sldMk cId="770312100" sldId="260"/>
        </pc:sldMkLst>
        <pc:spChg chg="del">
          <ac:chgData name="Julie LARTIGAU" userId="26999479-c549-4ce6-94f9-6af6d6bf7b63" providerId="ADAL" clId="{D0EBC1F6-FDBC-4218-BA49-DFF70A1E2338}" dt="2017-09-27T06:03:30.534" v="89" actId="478"/>
          <ac:spMkLst>
            <pc:docMk/>
            <pc:sldMk cId="770312100" sldId="260"/>
            <ac:spMk id="3" creationId="{087750CF-84C7-4078-AE02-CA72330FBDF7}"/>
          </ac:spMkLst>
        </pc:spChg>
        <pc:spChg chg="mod">
          <ac:chgData name="Julie LARTIGAU" userId="26999479-c549-4ce6-94f9-6af6d6bf7b63" providerId="ADAL" clId="{D0EBC1F6-FDBC-4218-BA49-DFF70A1E2338}" dt="2017-09-27T05:55:47.610" v="48" actId="1036"/>
          <ac:spMkLst>
            <pc:docMk/>
            <pc:sldMk cId="770312100" sldId="260"/>
            <ac:spMk id="4" creationId="{00000000-0000-0000-0000-000000000000}"/>
          </ac:spMkLst>
        </pc:spChg>
      </pc:sldChg>
      <pc:sldChg chg="ord">
        <pc:chgData name="Julie LARTIGAU" userId="26999479-c549-4ce6-94f9-6af6d6bf7b63" providerId="ADAL" clId="{D0EBC1F6-FDBC-4218-BA49-DFF70A1E2338}" dt="2017-09-27T06:09:49.189" v="229" actId="14100"/>
        <pc:sldMkLst>
          <pc:docMk/>
          <pc:sldMk cId="2071765916" sldId="277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852980393" sldId="296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3961439186" sldId="297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2744946923" sldId="298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84091433" sldId="299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1535438905" sldId="300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307526814" sldId="301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4273397584" sldId="302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253209131" sldId="303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2785455298" sldId="304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2059579690" sldId="305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2881266507" sldId="306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1045564749" sldId="307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2774669380" sldId="308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1560343420" sldId="309"/>
        </pc:sldMkLst>
      </pc:sldChg>
      <pc:sldChg chg="addSp modSp add">
        <pc:chgData name="Julie LARTIGAU" userId="26999479-c549-4ce6-94f9-6af6d6bf7b63" providerId="ADAL" clId="{D0EBC1F6-FDBC-4218-BA49-DFF70A1E2338}" dt="2017-09-27T06:03:17.505" v="88" actId="14100"/>
        <pc:sldMkLst>
          <pc:docMk/>
          <pc:sldMk cId="2023895546" sldId="310"/>
        </pc:sldMkLst>
        <pc:spChg chg="add mod">
          <ac:chgData name="Julie LARTIGAU" userId="26999479-c549-4ce6-94f9-6af6d6bf7b63" providerId="ADAL" clId="{D0EBC1F6-FDBC-4218-BA49-DFF70A1E2338}" dt="2017-09-27T06:03:17.505" v="88" actId="14100"/>
          <ac:spMkLst>
            <pc:docMk/>
            <pc:sldMk cId="2023895546" sldId="310"/>
            <ac:spMk id="4" creationId="{68FD650E-076B-4474-8043-51493345ACEC}"/>
          </ac:spMkLst>
        </pc:spChg>
        <pc:spChg chg="add mod">
          <ac:chgData name="Julie LARTIGAU" userId="26999479-c549-4ce6-94f9-6af6d6bf7b63" providerId="ADAL" clId="{D0EBC1F6-FDBC-4218-BA49-DFF70A1E2338}" dt="2017-09-27T06:03:17.505" v="88" actId="14100"/>
          <ac:spMkLst>
            <pc:docMk/>
            <pc:sldMk cId="2023895546" sldId="310"/>
            <ac:spMk id="6" creationId="{6F27B415-4728-49BD-B4DE-98CA4E31F59B}"/>
          </ac:spMkLst>
        </pc:spChg>
      </pc:sldChg>
      <pc:sldChg chg="delSp add del">
        <pc:chgData name="Julie LARTIGAU" userId="26999479-c549-4ce6-94f9-6af6d6bf7b63" providerId="ADAL" clId="{D0EBC1F6-FDBC-4218-BA49-DFF70A1E2338}" dt="2017-09-27T05:57:00.480" v="51" actId="2696"/>
        <pc:sldMkLst>
          <pc:docMk/>
          <pc:sldMk cId="2427725376" sldId="311"/>
        </pc:sldMkLst>
        <pc:spChg chg="del">
          <ac:chgData name="Julie LARTIGAU" userId="26999479-c549-4ce6-94f9-6af6d6bf7b63" providerId="ADAL" clId="{D0EBC1F6-FDBC-4218-BA49-DFF70A1E2338}" dt="2017-09-27T05:56:53.274" v="50" actId="2696"/>
          <ac:spMkLst>
            <pc:docMk/>
            <pc:sldMk cId="2427725376" sldId="311"/>
            <ac:spMk id="4" creationId="{1C33C328-9BE9-4500-BAF3-FDA66B02500D}"/>
          </ac:spMkLst>
        </pc:spChg>
        <pc:spChg chg="del">
          <ac:chgData name="Julie LARTIGAU" userId="26999479-c549-4ce6-94f9-6af6d6bf7b63" providerId="ADAL" clId="{D0EBC1F6-FDBC-4218-BA49-DFF70A1E2338}" dt="2017-09-27T05:56:53.274" v="50" actId="2696"/>
          <ac:spMkLst>
            <pc:docMk/>
            <pc:sldMk cId="2427725376" sldId="311"/>
            <ac:spMk id="5" creationId="{432D5D21-EC9F-4FFD-B2DC-2260B61DE089}"/>
          </ac:spMkLst>
        </pc:spChg>
      </pc:sldChg>
      <pc:sldChg chg="addSp delSp modSp add del">
        <pc:chgData name="Julie LARTIGAU" userId="26999479-c549-4ce6-94f9-6af6d6bf7b63" providerId="ADAL" clId="{D0EBC1F6-FDBC-4218-BA49-DFF70A1E2338}" dt="2017-09-27T06:03:40.022" v="90" actId="2696"/>
        <pc:sldMkLst>
          <pc:docMk/>
          <pc:sldMk cId="4108198966" sldId="311"/>
        </pc:sldMkLst>
        <pc:spChg chg="del">
          <ac:chgData name="Julie LARTIGAU" userId="26999479-c549-4ce6-94f9-6af6d6bf7b63" providerId="ADAL" clId="{D0EBC1F6-FDBC-4218-BA49-DFF70A1E2338}" dt="2017-09-27T06:01:58.766" v="53" actId="2696"/>
          <ac:spMkLst>
            <pc:docMk/>
            <pc:sldMk cId="4108198966" sldId="311"/>
            <ac:spMk id="4" creationId="{7DC79ED8-100C-4B3A-A3B5-475F5E8A6EF7}"/>
          </ac:spMkLst>
        </pc:spChg>
        <pc:spChg chg="del">
          <ac:chgData name="Julie LARTIGAU" userId="26999479-c549-4ce6-94f9-6af6d6bf7b63" providerId="ADAL" clId="{D0EBC1F6-FDBC-4218-BA49-DFF70A1E2338}" dt="2017-09-27T06:01:58.766" v="53" actId="2696"/>
          <ac:spMkLst>
            <pc:docMk/>
            <pc:sldMk cId="4108198966" sldId="311"/>
            <ac:spMk id="5" creationId="{B6BEC60F-4AA5-4780-8071-6624B8696F55}"/>
          </ac:spMkLst>
        </pc:spChg>
        <pc:spChg chg="add mod">
          <ac:chgData name="Julie LARTIGAU" userId="26999479-c549-4ce6-94f9-6af6d6bf7b63" providerId="ADAL" clId="{D0EBC1F6-FDBC-4218-BA49-DFF70A1E2338}" dt="2017-09-27T06:01:58.766" v="53" actId="2696"/>
          <ac:spMkLst>
            <pc:docMk/>
            <pc:sldMk cId="4108198966" sldId="311"/>
            <ac:spMk id="6" creationId="{2196DAB7-9A24-4929-BA0D-52453B8791F0}"/>
          </ac:spMkLst>
        </pc:spChg>
        <pc:spChg chg="add mod">
          <ac:chgData name="Julie LARTIGAU" userId="26999479-c549-4ce6-94f9-6af6d6bf7b63" providerId="ADAL" clId="{D0EBC1F6-FDBC-4218-BA49-DFF70A1E2338}" dt="2017-09-27T06:01:58.766" v="53" actId="2696"/>
          <ac:spMkLst>
            <pc:docMk/>
            <pc:sldMk cId="4108198966" sldId="311"/>
            <ac:spMk id="7" creationId="{5386D904-E1B0-4D63-904B-DBC4AC6B564C}"/>
          </ac:spMkLst>
        </pc:spChg>
      </pc:sldChg>
      <pc:sldChg chg="modSp add">
        <pc:chgData name="Julie LARTIGAU" userId="26999479-c549-4ce6-94f9-6af6d6bf7b63" providerId="ADAL" clId="{D0EBC1F6-FDBC-4218-BA49-DFF70A1E2338}" dt="2017-09-27T06:07:20.561" v="226" actId="20577"/>
        <pc:sldMkLst>
          <pc:docMk/>
          <pc:sldMk cId="4293924027" sldId="311"/>
        </pc:sldMkLst>
        <pc:spChg chg="mod">
          <ac:chgData name="Julie LARTIGAU" userId="26999479-c549-4ce6-94f9-6af6d6bf7b63" providerId="ADAL" clId="{D0EBC1F6-FDBC-4218-BA49-DFF70A1E2338}" dt="2017-09-27T06:07:20.561" v="226" actId="20577"/>
          <ac:spMkLst>
            <pc:docMk/>
            <pc:sldMk cId="4293924027" sldId="311"/>
            <ac:spMk id="4" creationId="{13F6A3F6-5A2A-405A-BE9F-D92C95F2A381}"/>
          </ac:spMkLst>
        </pc:spChg>
        <pc:spChg chg="mod">
          <ac:chgData name="Julie LARTIGAU" userId="26999479-c549-4ce6-94f9-6af6d6bf7b63" providerId="ADAL" clId="{D0EBC1F6-FDBC-4218-BA49-DFF70A1E2338}" dt="2017-09-27T06:05:21.072" v="99" actId="20577"/>
          <ac:spMkLst>
            <pc:docMk/>
            <pc:sldMk cId="4293924027" sldId="311"/>
            <ac:spMk id="5" creationId="{4AA95E06-DC72-469E-A8BF-E79BB2D33561}"/>
          </ac:spMkLst>
        </pc:spChg>
      </pc:sldChg>
      <pc:sldChg chg="add del ord">
        <pc:chgData name="Julie LARTIGAU" userId="26999479-c549-4ce6-94f9-6af6d6bf7b63" providerId="ADAL" clId="{D0EBC1F6-FDBC-4218-BA49-DFF70A1E2338}" dt="2017-09-27T06:11:13.867" v="261" actId="2696"/>
        <pc:sldMkLst>
          <pc:docMk/>
          <pc:sldMk cId="1793248625" sldId="312"/>
        </pc:sldMkLst>
      </pc:sldChg>
      <pc:sldChg chg="addSp delSp modSp add">
        <pc:chgData name="Julie LARTIGAU" userId="26999479-c549-4ce6-94f9-6af6d6bf7b63" providerId="ADAL" clId="{D0EBC1F6-FDBC-4218-BA49-DFF70A1E2338}" dt="2017-09-27T06:24:27.074" v="464" actId="14100"/>
        <pc:sldMkLst>
          <pc:docMk/>
          <pc:sldMk cId="1847323926" sldId="313"/>
        </pc:sldMkLst>
        <pc:spChg chg="del">
          <ac:chgData name="Julie LARTIGAU" userId="26999479-c549-4ce6-94f9-6af6d6bf7b63" providerId="ADAL" clId="{D0EBC1F6-FDBC-4218-BA49-DFF70A1E2338}" dt="2017-09-27T06:10:12.604" v="231" actId="14100"/>
          <ac:spMkLst>
            <pc:docMk/>
            <pc:sldMk cId="1847323926" sldId="313"/>
            <ac:spMk id="4" creationId="{2F388EDC-F911-4E04-8E8A-CA6F3FCD4A2A}"/>
          </ac:spMkLst>
        </pc:spChg>
        <pc:spChg chg="del">
          <ac:chgData name="Julie LARTIGAU" userId="26999479-c549-4ce6-94f9-6af6d6bf7b63" providerId="ADAL" clId="{D0EBC1F6-FDBC-4218-BA49-DFF70A1E2338}" dt="2017-09-27T06:10:12.604" v="231" actId="14100"/>
          <ac:spMkLst>
            <pc:docMk/>
            <pc:sldMk cId="1847323926" sldId="313"/>
            <ac:spMk id="5" creationId="{A9CA1072-07A9-40EA-948F-C181D135C502}"/>
          </ac:spMkLst>
        </pc:spChg>
        <pc:spChg chg="add mod">
          <ac:chgData name="Julie LARTIGAU" userId="26999479-c549-4ce6-94f9-6af6d6bf7b63" providerId="ADAL" clId="{D0EBC1F6-FDBC-4218-BA49-DFF70A1E2338}" dt="2017-09-27T06:10:25.453" v="254" actId="20577"/>
          <ac:spMkLst>
            <pc:docMk/>
            <pc:sldMk cId="1847323926" sldId="313"/>
            <ac:spMk id="6" creationId="{9E5A02BB-9B00-459A-93C0-C6BA7330114C}"/>
          </ac:spMkLst>
        </pc:spChg>
        <pc:spChg chg="add mod">
          <ac:chgData name="Julie LARTIGAU" userId="26999479-c549-4ce6-94f9-6af6d6bf7b63" providerId="ADAL" clId="{D0EBC1F6-FDBC-4218-BA49-DFF70A1E2338}" dt="2017-09-27T06:24:27.074" v="464" actId="14100"/>
          <ac:spMkLst>
            <pc:docMk/>
            <pc:sldMk cId="1847323926" sldId="313"/>
            <ac:spMk id="7" creationId="{D2D47660-7E49-45A4-95D8-A58665F64CC7}"/>
          </ac:spMkLst>
        </pc:spChg>
        <pc:spChg chg="add del mod">
          <ac:chgData name="Julie LARTIGAU" userId="26999479-c549-4ce6-94f9-6af6d6bf7b63" providerId="ADAL" clId="{D0EBC1F6-FDBC-4218-BA49-DFF70A1E2338}" dt="2017-09-27T06:17:12.525" v="377" actId="478"/>
          <ac:spMkLst>
            <pc:docMk/>
            <pc:sldMk cId="1847323926" sldId="313"/>
            <ac:spMk id="9" creationId="{E13D9302-F7C9-48B2-B1B2-8F968C76D07C}"/>
          </ac:spMkLst>
        </pc:spChg>
        <pc:graphicFrameChg chg="add mod modGraphic">
          <ac:chgData name="Julie LARTIGAU" userId="26999479-c549-4ce6-94f9-6af6d6bf7b63" providerId="ADAL" clId="{D0EBC1F6-FDBC-4218-BA49-DFF70A1E2338}" dt="2017-09-27T06:20:15.326" v="463" actId="113"/>
          <ac:graphicFrameMkLst>
            <pc:docMk/>
            <pc:sldMk cId="1847323926" sldId="313"/>
            <ac:graphicFrameMk id="10" creationId="{1C15D7C7-4C73-4B11-A725-8F359E1297F4}"/>
          </ac:graphicFrameMkLst>
        </pc:graphicFrameChg>
        <pc:picChg chg="add del">
          <ac:chgData name="Julie LARTIGAU" userId="26999479-c549-4ce6-94f9-6af6d6bf7b63" providerId="ADAL" clId="{D0EBC1F6-FDBC-4218-BA49-DFF70A1E2338}" dt="2017-09-27T06:11:01.715" v="260" actId="14100"/>
          <ac:picMkLst>
            <pc:docMk/>
            <pc:sldMk cId="1847323926" sldId="313"/>
            <ac:picMk id="8" creationId="{14DF6273-D521-4CF3-B03E-FCD534D8CBDD}"/>
          </ac:picMkLst>
        </pc:picChg>
      </pc:sldChg>
      <pc:sldMasterChg chg="modSp modSldLayout">
        <pc:chgData name="Julie LARTIGAU" userId="26999479-c549-4ce6-94f9-6af6d6bf7b63" providerId="ADAL" clId="{D0EBC1F6-FDBC-4218-BA49-DFF70A1E2338}" dt="2017-09-27T06:05:48.642" v="100" actId="1076"/>
        <pc:sldMasterMkLst>
          <pc:docMk/>
          <pc:sldMasterMk cId="0" sldId="2147483648"/>
        </pc:sldMasterMkLst>
        <pc:spChg chg="mod">
          <ac:chgData name="Julie LARTIGAU" userId="26999479-c549-4ce6-94f9-6af6d6bf7b63" providerId="ADAL" clId="{D0EBC1F6-FDBC-4218-BA49-DFF70A1E2338}" dt="2017-09-27T06:02:37.638" v="85" actId="20577"/>
          <ac:spMkLst>
            <pc:docMk/>
            <pc:sldMasterMk cId="0" sldId="2147483648"/>
            <ac:spMk id="5" creationId="{00000000-0000-0000-0000-000000000000}"/>
          </ac:spMkLst>
        </pc:spChg>
        <pc:sldLayoutChg chg="modSp">
          <pc:chgData name="Julie LARTIGAU" userId="26999479-c549-4ce6-94f9-6af6d6bf7b63" providerId="ADAL" clId="{D0EBC1F6-FDBC-4218-BA49-DFF70A1E2338}" dt="2017-09-27T06:02:54.704" v="86" actId="1076"/>
          <pc:sldLayoutMkLst>
            <pc:docMk/>
            <pc:sldMasterMk cId="0" sldId="2147483648"/>
            <pc:sldLayoutMk cId="0" sldId="2147483649"/>
          </pc:sldLayoutMkLst>
          <pc:spChg chg="mod">
            <ac:chgData name="Julie LARTIGAU" userId="26999479-c549-4ce6-94f9-6af6d6bf7b63" providerId="ADAL" clId="{D0EBC1F6-FDBC-4218-BA49-DFF70A1E2338}" dt="2017-09-27T06:02:54.704" v="86" actId="1076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</pc:sldLayoutChg>
        <pc:sldLayoutChg chg="modSp">
          <pc:chgData name="Julie LARTIGAU" userId="26999479-c549-4ce6-94f9-6af6d6bf7b63" providerId="ADAL" clId="{D0EBC1F6-FDBC-4218-BA49-DFF70A1E2338}" dt="2017-09-27T06:05:48.642" v="100" actId="1076"/>
          <pc:sldLayoutMkLst>
            <pc:docMk/>
            <pc:sldMasterMk cId="0" sldId="2147483648"/>
            <pc:sldLayoutMk cId="0" sldId="2147483655"/>
          </pc:sldLayoutMkLst>
          <pc:spChg chg="mod">
            <ac:chgData name="Julie LARTIGAU" userId="26999479-c549-4ce6-94f9-6af6d6bf7b63" providerId="ADAL" clId="{D0EBC1F6-FDBC-4218-BA49-DFF70A1E2338}" dt="2017-09-27T06:03:05.051" v="87" actId="1076"/>
            <ac:spMkLst>
              <pc:docMk/>
              <pc:sldMasterMk cId="0" sldId="2147483648"/>
              <pc:sldLayoutMk cId="0" sldId="2147483655"/>
              <ac:spMk id="3" creationId="{00000000-0000-0000-0000-000000000000}"/>
            </ac:spMkLst>
          </pc:spChg>
          <pc:spChg chg="mod">
            <ac:chgData name="Julie LARTIGAU" userId="26999479-c549-4ce6-94f9-6af6d6bf7b63" providerId="ADAL" clId="{D0EBC1F6-FDBC-4218-BA49-DFF70A1E2338}" dt="2017-09-27T06:05:48.642" v="100" actId="1076"/>
            <ac:spMkLst>
              <pc:docMk/>
              <pc:sldMasterMk cId="0" sldId="2147483648"/>
              <pc:sldLayoutMk cId="0" sldId="2147483655"/>
              <ac:spMk id="11" creationId="{00000000-0000-0000-0000-000000000000}"/>
            </ac:spMkLst>
          </pc:spChg>
        </pc:sldLayoutChg>
      </pc:sldMasterChg>
    </pc:docChg>
  </pc:docChgLst>
  <pc:docChgLst>
    <pc:chgData name="Julie LARTIGAU" userId="26999479-c549-4ce6-94f9-6af6d6bf7b63" providerId="ADAL" clId="{7327422E-F556-4C4F-A804-F353DFD4EFD6}"/>
    <pc:docChg chg="undo custSel addSld delSld modSld sldOrd modMainMaster">
      <pc:chgData name="Julie LARTIGAU" userId="26999479-c549-4ce6-94f9-6af6d6bf7b63" providerId="ADAL" clId="{7327422E-F556-4C4F-A804-F353DFD4EFD6}" dt="2017-09-27T09:41:28.758" v="3344"/>
      <pc:docMkLst>
        <pc:docMk/>
      </pc:docMkLst>
      <pc:sldChg chg="del">
        <pc:chgData name="Julie LARTIGAU" userId="26999479-c549-4ce6-94f9-6af6d6bf7b63" providerId="ADAL" clId="{7327422E-F556-4C4F-A804-F353DFD4EFD6}" dt="2017-09-27T06:41:31.293" v="307" actId="2696"/>
        <pc:sldMkLst>
          <pc:docMk/>
          <pc:sldMk cId="2634002412" sldId="261"/>
        </pc:sldMkLst>
      </pc:sldChg>
      <pc:sldChg chg="addSp delSp modSp ord">
        <pc:chgData name="Julie LARTIGAU" userId="26999479-c549-4ce6-94f9-6af6d6bf7b63" providerId="ADAL" clId="{7327422E-F556-4C4F-A804-F353DFD4EFD6}" dt="2017-09-27T08:49:19.274" v="2328"/>
        <pc:sldMkLst>
          <pc:docMk/>
          <pc:sldMk cId="1151576523" sldId="263"/>
        </pc:sldMkLst>
        <pc:spChg chg="add del mod">
          <ac:chgData name="Julie LARTIGAU" userId="26999479-c549-4ce6-94f9-6af6d6bf7b63" providerId="ADAL" clId="{7327422E-F556-4C4F-A804-F353DFD4EFD6}" dt="2017-09-27T08:48:56.602" v="2306" actId="478"/>
          <ac:spMkLst>
            <pc:docMk/>
            <pc:sldMk cId="1151576523" sldId="263"/>
            <ac:spMk id="2" creationId="{AF51A4CF-E90D-4806-8A79-95E1A287A961}"/>
          </ac:spMkLst>
        </pc:spChg>
        <pc:spChg chg="add del mod">
          <ac:chgData name="Julie LARTIGAU" userId="26999479-c549-4ce6-94f9-6af6d6bf7b63" providerId="ADAL" clId="{7327422E-F556-4C4F-A804-F353DFD4EFD6}" dt="2017-09-27T08:48:58.634" v="2307" actId="478"/>
          <ac:spMkLst>
            <pc:docMk/>
            <pc:sldMk cId="1151576523" sldId="263"/>
            <ac:spMk id="3" creationId="{14C44DB2-5CD9-4D43-9EB4-6DF04D3D5DC3}"/>
          </ac:spMkLst>
        </pc:spChg>
        <pc:spChg chg="mod">
          <ac:chgData name="Julie LARTIGAU" userId="26999479-c549-4ce6-94f9-6af6d6bf7b63" providerId="ADAL" clId="{7327422E-F556-4C4F-A804-F353DFD4EFD6}" dt="2017-09-27T08:49:13.268" v="2327" actId="20577"/>
          <ac:spMkLst>
            <pc:docMk/>
            <pc:sldMk cId="1151576523" sldId="263"/>
            <ac:spMk id="21" creationId="{21E3280D-BC83-42E3-A0B7-0E8474EB450D}"/>
          </ac:spMkLst>
        </pc:spChg>
        <pc:graphicFrameChg chg="add">
          <ac:chgData name="Julie LARTIGAU" userId="26999479-c549-4ce6-94f9-6af6d6bf7b63" providerId="ADAL" clId="{7327422E-F556-4C4F-A804-F353DFD4EFD6}" dt="2017-09-27T08:49:19.274" v="2328"/>
          <ac:graphicFrameMkLst>
            <pc:docMk/>
            <pc:sldMk cId="1151576523" sldId="263"/>
            <ac:graphicFrameMk id="23" creationId="{7E720DCE-9F52-457D-B8C4-3DC43B460B46}"/>
          </ac:graphicFrameMkLst>
        </pc:graphicFrameChg>
      </pc:sldChg>
      <pc:sldChg chg="addSp delSp modSp ord">
        <pc:chgData name="Julie LARTIGAU" userId="26999479-c549-4ce6-94f9-6af6d6bf7b63" providerId="ADAL" clId="{7327422E-F556-4C4F-A804-F353DFD4EFD6}" dt="2017-09-27T06:36:56" v="270"/>
        <pc:sldMkLst>
          <pc:docMk/>
          <pc:sldMk cId="1447589917" sldId="269"/>
        </pc:sldMkLst>
        <pc:spChg chg="add del mod">
          <ac:chgData name="Julie LARTIGAU" userId="26999479-c549-4ce6-94f9-6af6d6bf7b63" providerId="ADAL" clId="{7327422E-F556-4C4F-A804-F353DFD4EFD6}" dt="2017-09-27T06:35:12.621" v="217" actId="478"/>
          <ac:spMkLst>
            <pc:docMk/>
            <pc:sldMk cId="1447589917" sldId="269"/>
            <ac:spMk id="2" creationId="{A79B8F50-D581-4D26-925F-C74B063B1A30}"/>
          </ac:spMkLst>
        </pc:spChg>
        <pc:spChg chg="mod">
          <ac:chgData name="Julie LARTIGAU" userId="26999479-c549-4ce6-94f9-6af6d6bf7b63" providerId="ADAL" clId="{7327422E-F556-4C4F-A804-F353DFD4EFD6}" dt="2017-09-27T06:34:53.711" v="215" actId="20577"/>
          <ac:spMkLst>
            <pc:docMk/>
            <pc:sldMk cId="1447589917" sldId="269"/>
            <ac:spMk id="11" creationId="{00000000-0000-0000-0000-000000000000}"/>
          </ac:spMkLst>
        </pc:spChg>
        <pc:spChg chg="mod">
          <ac:chgData name="Julie LARTIGAU" userId="26999479-c549-4ce6-94f9-6af6d6bf7b63" providerId="ADAL" clId="{7327422E-F556-4C4F-A804-F353DFD4EFD6}" dt="2017-09-27T06:36:47.863" v="269" actId="20577"/>
          <ac:spMkLst>
            <pc:docMk/>
            <pc:sldMk cId="1447589917" sldId="269"/>
            <ac:spMk id="29" creationId="{A8AFEBFC-B0A9-4FE9-B158-36DE62E6B7B4}"/>
          </ac:spMkLst>
        </pc:spChg>
        <pc:graphicFrameChg chg="add">
          <ac:chgData name="Julie LARTIGAU" userId="26999479-c549-4ce6-94f9-6af6d6bf7b63" providerId="ADAL" clId="{7327422E-F556-4C4F-A804-F353DFD4EFD6}" dt="2017-09-27T06:36:56" v="270"/>
          <ac:graphicFrameMkLst>
            <pc:docMk/>
            <pc:sldMk cId="1447589917" sldId="269"/>
            <ac:graphicFrameMk id="30" creationId="{1D4A1C17-2F54-45F9-B5D4-FF06A491F65E}"/>
          </ac:graphicFrameMkLst>
        </pc:graphicFrameChg>
      </pc:sldChg>
      <pc:sldChg chg="del">
        <pc:chgData name="Julie LARTIGAU" userId="26999479-c549-4ce6-94f9-6af6d6bf7b63" providerId="ADAL" clId="{7327422E-F556-4C4F-A804-F353DFD4EFD6}" dt="2017-09-27T06:41:32.019" v="308" actId="2696"/>
        <pc:sldMkLst>
          <pc:docMk/>
          <pc:sldMk cId="1694465046" sldId="270"/>
        </pc:sldMkLst>
      </pc:sldChg>
      <pc:sldChg chg="del">
        <pc:chgData name="Julie LARTIGAU" userId="26999479-c549-4ce6-94f9-6af6d6bf7b63" providerId="ADAL" clId="{7327422E-F556-4C4F-A804-F353DFD4EFD6}" dt="2017-09-27T06:41:33.244" v="310" actId="2696"/>
        <pc:sldMkLst>
          <pc:docMk/>
          <pc:sldMk cId="1890929222" sldId="272"/>
        </pc:sldMkLst>
      </pc:sldChg>
      <pc:sldChg chg="del">
        <pc:chgData name="Julie LARTIGAU" userId="26999479-c549-4ce6-94f9-6af6d6bf7b63" providerId="ADAL" clId="{7327422E-F556-4C4F-A804-F353DFD4EFD6}" dt="2017-09-27T06:39:03.038" v="303" actId="2696"/>
        <pc:sldMkLst>
          <pc:docMk/>
          <pc:sldMk cId="2322386612" sldId="274"/>
        </pc:sldMkLst>
      </pc:sldChg>
      <pc:sldChg chg="addSp delSp modSp ord modAnim">
        <pc:chgData name="Julie LARTIGAU" userId="26999479-c549-4ce6-94f9-6af6d6bf7b63" providerId="ADAL" clId="{7327422E-F556-4C4F-A804-F353DFD4EFD6}" dt="2017-09-27T08:53:54.585" v="2352" actId="1582"/>
        <pc:sldMkLst>
          <pc:docMk/>
          <pc:sldMk cId="3720074893" sldId="275"/>
        </pc:sldMkLst>
        <pc:spChg chg="add del mod">
          <ac:chgData name="Julie LARTIGAU" userId="26999479-c549-4ce6-94f9-6af6d6bf7b63" providerId="ADAL" clId="{7327422E-F556-4C4F-A804-F353DFD4EFD6}" dt="2017-09-27T08:49:32.275" v="2330" actId="478"/>
          <ac:spMkLst>
            <pc:docMk/>
            <pc:sldMk cId="3720074893" sldId="275"/>
            <ac:spMk id="2" creationId="{90A1AEF4-4CA8-4D59-A706-58132E5BEDEE}"/>
          </ac:spMkLst>
        </pc:spChg>
        <pc:spChg chg="add del mod">
          <ac:chgData name="Julie LARTIGAU" userId="26999479-c549-4ce6-94f9-6af6d6bf7b63" providerId="ADAL" clId="{7327422E-F556-4C4F-A804-F353DFD4EFD6}" dt="2017-09-27T08:49:33.643" v="2331" actId="478"/>
          <ac:spMkLst>
            <pc:docMk/>
            <pc:sldMk cId="3720074893" sldId="275"/>
            <ac:spMk id="3" creationId="{77AD12D3-30F3-4E5B-8015-BE41AB4BFA90}"/>
          </ac:spMkLst>
        </pc:spChg>
        <pc:spChg chg="add mod ord">
          <ac:chgData name="Julie LARTIGAU" userId="26999479-c549-4ce6-94f9-6af6d6bf7b63" providerId="ADAL" clId="{7327422E-F556-4C4F-A804-F353DFD4EFD6}" dt="2017-09-27T08:53:54.585" v="2352" actId="1582"/>
          <ac:spMkLst>
            <pc:docMk/>
            <pc:sldMk cId="3720074893" sldId="275"/>
            <ac:spMk id="4" creationId="{8A44E95B-2E1A-4F92-A124-BE5C9912F5FD}"/>
          </ac:spMkLst>
        </pc:spChg>
        <pc:spChg chg="mod">
          <ac:chgData name="Julie LARTIGAU" userId="26999479-c549-4ce6-94f9-6af6d6bf7b63" providerId="ADAL" clId="{7327422E-F556-4C4F-A804-F353DFD4EFD6}" dt="2017-09-27T08:49:43.570" v="2333" actId="122"/>
          <ac:spMkLst>
            <pc:docMk/>
            <pc:sldMk cId="3720074893" sldId="275"/>
            <ac:spMk id="13" creationId="{00D89596-FBAC-4FAC-9682-387B0A60703D}"/>
          </ac:spMkLst>
        </pc:spChg>
        <pc:graphicFrameChg chg="add">
          <ac:chgData name="Julie LARTIGAU" userId="26999479-c549-4ce6-94f9-6af6d6bf7b63" providerId="ADAL" clId="{7327422E-F556-4C4F-A804-F353DFD4EFD6}" dt="2017-09-27T08:49:49.996" v="2334" actId="1582"/>
          <ac:graphicFrameMkLst>
            <pc:docMk/>
            <pc:sldMk cId="3720074893" sldId="275"/>
            <ac:graphicFrameMk id="17" creationId="{CC8257EE-548D-4AD6-AA7A-0C94BD9BE56E}"/>
          </ac:graphicFrameMkLst>
        </pc:graphicFrameChg>
      </pc:sldChg>
      <pc:sldChg chg="del">
        <pc:chgData name="Julie LARTIGAU" userId="26999479-c549-4ce6-94f9-6af6d6bf7b63" providerId="ADAL" clId="{7327422E-F556-4C4F-A804-F353DFD4EFD6}" dt="2017-09-27T06:41:34.636" v="312" actId="2696"/>
        <pc:sldMkLst>
          <pc:docMk/>
          <pc:sldMk cId="3390936490" sldId="276"/>
        </pc:sldMkLst>
      </pc:sldChg>
      <pc:sldChg chg="del">
        <pc:chgData name="Julie LARTIGAU" userId="26999479-c549-4ce6-94f9-6af6d6bf7b63" providerId="ADAL" clId="{7327422E-F556-4C4F-A804-F353DFD4EFD6}" dt="2017-09-27T06:28:19.872" v="0" actId="2696"/>
        <pc:sldMkLst>
          <pc:docMk/>
          <pc:sldMk cId="2071765916" sldId="277"/>
        </pc:sldMkLst>
      </pc:sldChg>
      <pc:sldChg chg="del">
        <pc:chgData name="Julie LARTIGAU" userId="26999479-c549-4ce6-94f9-6af6d6bf7b63" providerId="ADAL" clId="{7327422E-F556-4C4F-A804-F353DFD4EFD6}" dt="2017-09-27T06:41:30.099" v="306" actId="2696"/>
        <pc:sldMkLst>
          <pc:docMk/>
          <pc:sldMk cId="2558710842" sldId="278"/>
        </pc:sldMkLst>
      </pc:sldChg>
      <pc:sldChg chg="del">
        <pc:chgData name="Julie LARTIGAU" userId="26999479-c549-4ce6-94f9-6af6d6bf7b63" providerId="ADAL" clId="{7327422E-F556-4C4F-A804-F353DFD4EFD6}" dt="2017-09-27T07:11:02.728" v="588" actId="2696"/>
        <pc:sldMkLst>
          <pc:docMk/>
          <pc:sldMk cId="2833777093" sldId="280"/>
        </pc:sldMkLst>
      </pc:sldChg>
      <pc:sldChg chg="del">
        <pc:chgData name="Julie LARTIGAU" userId="26999479-c549-4ce6-94f9-6af6d6bf7b63" providerId="ADAL" clId="{7327422E-F556-4C4F-A804-F353DFD4EFD6}" dt="2017-09-27T06:41:33.873" v="311" actId="2696"/>
        <pc:sldMkLst>
          <pc:docMk/>
          <pc:sldMk cId="418026831" sldId="281"/>
        </pc:sldMkLst>
      </pc:sldChg>
      <pc:sldChg chg="del">
        <pc:chgData name="Julie LARTIGAU" userId="26999479-c549-4ce6-94f9-6af6d6bf7b63" providerId="ADAL" clId="{7327422E-F556-4C4F-A804-F353DFD4EFD6}" dt="2017-09-27T07:10:59.528" v="586" actId="2696"/>
        <pc:sldMkLst>
          <pc:docMk/>
          <pc:sldMk cId="3494713132" sldId="283"/>
        </pc:sldMkLst>
      </pc:sldChg>
      <pc:sldChg chg="del">
        <pc:chgData name="Julie LARTIGAU" userId="26999479-c549-4ce6-94f9-6af6d6bf7b63" providerId="ADAL" clId="{7327422E-F556-4C4F-A804-F353DFD4EFD6}" dt="2017-09-27T06:41:32.614" v="309" actId="2696"/>
        <pc:sldMkLst>
          <pc:docMk/>
          <pc:sldMk cId="3941277206" sldId="287"/>
        </pc:sldMkLst>
      </pc:sldChg>
      <pc:sldChg chg="del">
        <pc:chgData name="Julie LARTIGAU" userId="26999479-c549-4ce6-94f9-6af6d6bf7b63" providerId="ADAL" clId="{7327422E-F556-4C4F-A804-F353DFD4EFD6}" dt="2017-09-27T06:41:35.427" v="313" actId="2696"/>
        <pc:sldMkLst>
          <pc:docMk/>
          <pc:sldMk cId="885456833" sldId="288"/>
        </pc:sldMkLst>
      </pc:sldChg>
      <pc:sldChg chg="del">
        <pc:chgData name="Julie LARTIGAU" userId="26999479-c549-4ce6-94f9-6af6d6bf7b63" providerId="ADAL" clId="{7327422E-F556-4C4F-A804-F353DFD4EFD6}" dt="2017-09-27T06:40:50.185" v="305" actId="2696"/>
        <pc:sldMkLst>
          <pc:docMk/>
          <pc:sldMk cId="4069537531" sldId="290"/>
        </pc:sldMkLst>
      </pc:sldChg>
      <pc:sldChg chg="del">
        <pc:chgData name="Julie LARTIGAU" userId="26999479-c549-4ce6-94f9-6af6d6bf7b63" providerId="ADAL" clId="{7327422E-F556-4C4F-A804-F353DFD4EFD6}" dt="2017-09-27T07:11:01.310" v="587" actId="2696"/>
        <pc:sldMkLst>
          <pc:docMk/>
          <pc:sldMk cId="2914524166" sldId="291"/>
        </pc:sldMkLst>
      </pc:sldChg>
      <pc:sldChg chg="del">
        <pc:chgData name="Julie LARTIGAU" userId="26999479-c549-4ce6-94f9-6af6d6bf7b63" providerId="ADAL" clId="{7327422E-F556-4C4F-A804-F353DFD4EFD6}" dt="2017-09-27T06:39:21.734" v="304" actId="2696"/>
        <pc:sldMkLst>
          <pc:docMk/>
          <pc:sldMk cId="1873581018" sldId="292"/>
        </pc:sldMkLst>
      </pc:sldChg>
      <pc:sldChg chg="del">
        <pc:chgData name="Julie LARTIGAU" userId="26999479-c549-4ce6-94f9-6af6d6bf7b63" providerId="ADAL" clId="{7327422E-F556-4C4F-A804-F353DFD4EFD6}" dt="2017-09-27T06:34:12.045" v="210" actId="2696"/>
        <pc:sldMkLst>
          <pc:docMk/>
          <pc:sldMk cId="263911322" sldId="293"/>
        </pc:sldMkLst>
      </pc:sldChg>
      <pc:sldChg chg="del">
        <pc:chgData name="Julie LARTIGAU" userId="26999479-c549-4ce6-94f9-6af6d6bf7b63" providerId="ADAL" clId="{7327422E-F556-4C4F-A804-F353DFD4EFD6}" dt="2017-09-27T06:34:13.058" v="211" actId="2696"/>
        <pc:sldMkLst>
          <pc:docMk/>
          <pc:sldMk cId="1426468845" sldId="295"/>
        </pc:sldMkLst>
      </pc:sldChg>
      <pc:sldChg chg="del">
        <pc:chgData name="Julie LARTIGAU" userId="26999479-c549-4ce6-94f9-6af6d6bf7b63" providerId="ADAL" clId="{7327422E-F556-4C4F-A804-F353DFD4EFD6}" dt="2017-09-27T08:50:02.529" v="2335" actId="2696"/>
        <pc:sldMkLst>
          <pc:docMk/>
          <pc:sldMk cId="852980393" sldId="296"/>
        </pc:sldMkLst>
      </pc:sldChg>
      <pc:sldChg chg="del">
        <pc:chgData name="Julie LARTIGAU" userId="26999479-c549-4ce6-94f9-6af6d6bf7b63" providerId="ADAL" clId="{7327422E-F556-4C4F-A804-F353DFD4EFD6}" dt="2017-09-27T08:50:04.203" v="2336" actId="2696"/>
        <pc:sldMkLst>
          <pc:docMk/>
          <pc:sldMk cId="3961439186" sldId="297"/>
        </pc:sldMkLst>
      </pc:sldChg>
      <pc:sldChg chg="del">
        <pc:chgData name="Julie LARTIGAU" userId="26999479-c549-4ce6-94f9-6af6d6bf7b63" providerId="ADAL" clId="{7327422E-F556-4C4F-A804-F353DFD4EFD6}" dt="2017-09-27T08:51:38.050" v="2338" actId="2696"/>
        <pc:sldMkLst>
          <pc:docMk/>
          <pc:sldMk cId="2744946923" sldId="298"/>
        </pc:sldMkLst>
      </pc:sldChg>
      <pc:sldChg chg="modSp del ord modAnim">
        <pc:chgData name="Julie LARTIGAU" userId="26999479-c549-4ce6-94f9-6af6d6bf7b63" providerId="ADAL" clId="{7327422E-F556-4C4F-A804-F353DFD4EFD6}" dt="2017-09-27T09:01:50.531" v="2680" actId="2696"/>
        <pc:sldMkLst>
          <pc:docMk/>
          <pc:sldMk cId="84091433" sldId="299"/>
        </pc:sldMkLst>
        <pc:spChg chg="mod">
          <ac:chgData name="Julie LARTIGAU" userId="26999479-c549-4ce6-94f9-6af6d6bf7b63" providerId="ADAL" clId="{7327422E-F556-4C4F-A804-F353DFD4EFD6}" dt="2017-09-27T09:00:41.752" v="2666" actId="2696"/>
          <ac:spMkLst>
            <pc:docMk/>
            <pc:sldMk cId="84091433" sldId="299"/>
            <ac:spMk id="4" creationId="{00000000-0000-0000-0000-000000000000}"/>
          </ac:spMkLst>
        </pc:spChg>
      </pc:sldChg>
      <pc:sldChg chg="addSp delSp modSp ord modAnim">
        <pc:chgData name="Julie LARTIGAU" userId="26999479-c549-4ce6-94f9-6af6d6bf7b63" providerId="ADAL" clId="{7327422E-F556-4C4F-A804-F353DFD4EFD6}" dt="2017-09-27T09:41:28.758" v="3344"/>
        <pc:sldMkLst>
          <pc:docMk/>
          <pc:sldMk cId="1535438905" sldId="300"/>
        </pc:sldMkLst>
        <pc:spChg chg="add del mod">
          <ac:chgData name="Julie LARTIGAU" userId="26999479-c549-4ce6-94f9-6af6d6bf7b63" providerId="ADAL" clId="{7327422E-F556-4C4F-A804-F353DFD4EFD6}" dt="2017-09-27T09:03:23.737" v="2744" actId="478"/>
          <ac:spMkLst>
            <pc:docMk/>
            <pc:sldMk cId="1535438905" sldId="300"/>
            <ac:spMk id="3" creationId="{34183912-9AE6-4C8E-A8A0-6BC24E0FD01E}"/>
          </ac:spMkLst>
        </pc:spChg>
        <pc:spChg chg="mod">
          <ac:chgData name="Julie LARTIGAU" userId="26999479-c549-4ce6-94f9-6af6d6bf7b63" providerId="ADAL" clId="{7327422E-F556-4C4F-A804-F353DFD4EFD6}" dt="2017-09-27T09:02:25.343" v="2741" actId="20577"/>
          <ac:spMkLst>
            <pc:docMk/>
            <pc:sldMk cId="1535438905" sldId="300"/>
            <ac:spMk id="17" creationId="{B0C5AAAC-A440-414D-BD6A-480BDF1E5B1B}"/>
          </ac:spMkLst>
        </pc:spChg>
        <pc:graphicFrameChg chg="add">
          <ac:chgData name="Julie LARTIGAU" userId="26999479-c549-4ce6-94f9-6af6d6bf7b63" providerId="ADAL" clId="{7327422E-F556-4C4F-A804-F353DFD4EFD6}" dt="2017-09-27T09:02:30.218" v="2742"/>
          <ac:graphicFrameMkLst>
            <pc:docMk/>
            <pc:sldMk cId="1535438905" sldId="300"/>
            <ac:graphicFrameMk id="16" creationId="{68451A22-A6BC-4D35-B991-DA0FAAFD9A85}"/>
          </ac:graphicFrameMkLst>
        </pc:graphicFrameChg>
      </pc:sldChg>
      <pc:sldChg chg="add del ord">
        <pc:chgData name="Julie LARTIGAU" userId="26999479-c549-4ce6-94f9-6af6d6bf7b63" providerId="ADAL" clId="{7327422E-F556-4C4F-A804-F353DFD4EFD6}" dt="2017-09-27T09:21:44.162" v="3069" actId="2696"/>
        <pc:sldMkLst>
          <pc:docMk/>
          <pc:sldMk cId="307526814" sldId="301"/>
        </pc:sldMkLst>
      </pc:sldChg>
      <pc:sldChg chg="del">
        <pc:chgData name="Julie LARTIGAU" userId="26999479-c549-4ce6-94f9-6af6d6bf7b63" providerId="ADAL" clId="{7327422E-F556-4C4F-A804-F353DFD4EFD6}" dt="2017-09-27T09:22:19.997" v="3077" actId="2696"/>
        <pc:sldMkLst>
          <pc:docMk/>
          <pc:sldMk cId="4273397584" sldId="302"/>
        </pc:sldMkLst>
      </pc:sldChg>
      <pc:sldChg chg="del">
        <pc:chgData name="Julie LARTIGAU" userId="26999479-c549-4ce6-94f9-6af6d6bf7b63" providerId="ADAL" clId="{7327422E-F556-4C4F-A804-F353DFD4EFD6}" dt="2017-09-27T09:22:29.707" v="3081" actId="2696"/>
        <pc:sldMkLst>
          <pc:docMk/>
          <pc:sldMk cId="253209131" sldId="303"/>
        </pc:sldMkLst>
      </pc:sldChg>
      <pc:sldChg chg="del">
        <pc:chgData name="Julie LARTIGAU" userId="26999479-c549-4ce6-94f9-6af6d6bf7b63" providerId="ADAL" clId="{7327422E-F556-4C4F-A804-F353DFD4EFD6}" dt="2017-09-27T09:22:25.636" v="3080" actId="2696"/>
        <pc:sldMkLst>
          <pc:docMk/>
          <pc:sldMk cId="2785455298" sldId="304"/>
        </pc:sldMkLst>
      </pc:sldChg>
      <pc:sldChg chg="del">
        <pc:chgData name="Julie LARTIGAU" userId="26999479-c549-4ce6-94f9-6af6d6bf7b63" providerId="ADAL" clId="{7327422E-F556-4C4F-A804-F353DFD4EFD6}" dt="2017-09-27T09:22:23.040" v="3078" actId="2696"/>
        <pc:sldMkLst>
          <pc:docMk/>
          <pc:sldMk cId="2059579690" sldId="305"/>
        </pc:sldMkLst>
      </pc:sldChg>
      <pc:sldChg chg="del">
        <pc:chgData name="Julie LARTIGAU" userId="26999479-c549-4ce6-94f9-6af6d6bf7b63" providerId="ADAL" clId="{7327422E-F556-4C4F-A804-F353DFD4EFD6}" dt="2017-09-27T09:22:24.318" v="3079" actId="2696"/>
        <pc:sldMkLst>
          <pc:docMk/>
          <pc:sldMk cId="2881266507" sldId="306"/>
        </pc:sldMkLst>
      </pc:sldChg>
      <pc:sldChg chg="del">
        <pc:chgData name="Julie LARTIGAU" userId="26999479-c549-4ce6-94f9-6af6d6bf7b63" providerId="ADAL" clId="{7327422E-F556-4C4F-A804-F353DFD4EFD6}" dt="2017-09-27T09:22:02.570" v="3076" actId="2696"/>
        <pc:sldMkLst>
          <pc:docMk/>
          <pc:sldMk cId="1045564749" sldId="307"/>
        </pc:sldMkLst>
      </pc:sldChg>
      <pc:sldChg chg="del">
        <pc:chgData name="Julie LARTIGAU" userId="26999479-c549-4ce6-94f9-6af6d6bf7b63" providerId="ADAL" clId="{7327422E-F556-4C4F-A804-F353DFD4EFD6}" dt="2017-09-27T09:21:53.443" v="3070" actId="2696"/>
        <pc:sldMkLst>
          <pc:docMk/>
          <pc:sldMk cId="2774669380" sldId="308"/>
        </pc:sldMkLst>
      </pc:sldChg>
      <pc:sldChg chg="add del">
        <pc:chgData name="Julie LARTIGAU" userId="26999479-c549-4ce6-94f9-6af6d6bf7b63" providerId="ADAL" clId="{7327422E-F556-4C4F-A804-F353DFD4EFD6}" dt="2017-09-27T09:21:57.945" v="3074" actId="2696"/>
        <pc:sldMkLst>
          <pc:docMk/>
          <pc:sldMk cId="1560343420" sldId="309"/>
        </pc:sldMkLst>
      </pc:sldChg>
      <pc:sldChg chg="add del">
        <pc:chgData name="Julie LARTIGAU" userId="26999479-c549-4ce6-94f9-6af6d6bf7b63" providerId="ADAL" clId="{7327422E-F556-4C4F-A804-F353DFD4EFD6}" dt="2017-09-27T09:22:00.110" v="3075" actId="2696"/>
        <pc:sldMkLst>
          <pc:docMk/>
          <pc:sldMk cId="2023895546" sldId="310"/>
        </pc:sldMkLst>
      </pc:sldChg>
      <pc:sldChg chg="addSp delSp modSp">
        <pc:chgData name="Julie LARTIGAU" userId="26999479-c549-4ce6-94f9-6af6d6bf7b63" providerId="ADAL" clId="{7327422E-F556-4C4F-A804-F353DFD4EFD6}" dt="2017-09-27T09:40:20.233" v="3334"/>
        <pc:sldMkLst>
          <pc:docMk/>
          <pc:sldMk cId="4293924027" sldId="311"/>
        </pc:sldMkLst>
        <pc:spChg chg="del">
          <ac:chgData name="Julie LARTIGAU" userId="26999479-c549-4ce6-94f9-6af6d6bf7b63" providerId="ADAL" clId="{7327422E-F556-4C4F-A804-F353DFD4EFD6}" dt="2017-09-27T09:27:47.415" v="3159" actId="478"/>
          <ac:spMkLst>
            <pc:docMk/>
            <pc:sldMk cId="4293924027" sldId="311"/>
            <ac:spMk id="4" creationId="{13F6A3F6-5A2A-405A-BE9F-D92C95F2A381}"/>
          </ac:spMkLst>
        </pc:spChg>
        <pc:spChg chg="add del mod">
          <ac:chgData name="Julie LARTIGAU" userId="26999479-c549-4ce6-94f9-6af6d6bf7b63" providerId="ADAL" clId="{7327422E-F556-4C4F-A804-F353DFD4EFD6}" dt="2017-09-27T09:27:49.115" v="3160" actId="478"/>
          <ac:spMkLst>
            <pc:docMk/>
            <pc:sldMk cId="4293924027" sldId="311"/>
            <ac:spMk id="7" creationId="{B8155412-E910-446C-A0A3-B4226C9991CB}"/>
          </ac:spMkLst>
        </pc:spChg>
        <pc:spChg chg="add mod">
          <ac:chgData name="Julie LARTIGAU" userId="26999479-c549-4ce6-94f9-6af6d6bf7b63" providerId="ADAL" clId="{7327422E-F556-4C4F-A804-F353DFD4EFD6}" dt="2017-09-27T09:38:29.435" v="3323" actId="1036"/>
          <ac:spMkLst>
            <pc:docMk/>
            <pc:sldMk cId="4293924027" sldId="311"/>
            <ac:spMk id="16" creationId="{840F974C-B1F6-416A-A49B-2BDBC4685430}"/>
          </ac:spMkLst>
        </pc:spChg>
        <pc:spChg chg="add mod">
          <ac:chgData name="Julie LARTIGAU" userId="26999479-c549-4ce6-94f9-6af6d6bf7b63" providerId="ADAL" clId="{7327422E-F556-4C4F-A804-F353DFD4EFD6}" dt="2017-09-27T09:40:20.233" v="3334"/>
          <ac:spMkLst>
            <pc:docMk/>
            <pc:sldMk cId="4293924027" sldId="311"/>
            <ac:spMk id="17" creationId="{31833C82-09C0-4838-B95F-4601F0D6D47C}"/>
          </ac:spMkLst>
        </pc:spChg>
        <pc:spChg chg="add mod">
          <ac:chgData name="Julie LARTIGAU" userId="26999479-c549-4ce6-94f9-6af6d6bf7b63" providerId="ADAL" clId="{7327422E-F556-4C4F-A804-F353DFD4EFD6}" dt="2017-09-27T09:38:43.034" v="3325"/>
          <ac:spMkLst>
            <pc:docMk/>
            <pc:sldMk cId="4293924027" sldId="311"/>
            <ac:spMk id="18" creationId="{B524FBE5-9E97-4D2C-921C-DD0F42DFF3B1}"/>
          </ac:spMkLst>
        </pc:spChg>
        <pc:grpChg chg="add mod">
          <ac:chgData name="Julie LARTIGAU" userId="26999479-c549-4ce6-94f9-6af6d6bf7b63" providerId="ADAL" clId="{7327422E-F556-4C4F-A804-F353DFD4EFD6}" dt="2017-09-27T09:38:20.528" v="3320"/>
          <ac:grpSpMkLst>
            <pc:docMk/>
            <pc:sldMk cId="4293924027" sldId="311"/>
            <ac:grpSpMk id="19" creationId="{9686A91E-BD01-41BC-A0CE-3526B0DC7AEF}"/>
          </ac:grpSpMkLst>
        </pc:grpChg>
        <pc:picChg chg="add del mod">
          <ac:chgData name="Julie LARTIGAU" userId="26999479-c549-4ce6-94f9-6af6d6bf7b63" providerId="ADAL" clId="{7327422E-F556-4C4F-A804-F353DFD4EFD6}" dt="2017-09-27T09:32:59.599" v="3162" actId="478"/>
          <ac:picMkLst>
            <pc:docMk/>
            <pc:sldMk cId="4293924027" sldId="311"/>
            <ac:picMk id="9" creationId="{71BE353F-C978-4A34-B1D2-E9DB971A3EBB}"/>
          </ac:picMkLst>
        </pc:picChg>
        <pc:picChg chg="add mod">
          <ac:chgData name="Julie LARTIGAU" userId="26999479-c549-4ce6-94f9-6af6d6bf7b63" providerId="ADAL" clId="{7327422E-F556-4C4F-A804-F353DFD4EFD6}" dt="2017-09-27T09:38:20.528" v="3320"/>
          <ac:picMkLst>
            <pc:docMk/>
            <pc:sldMk cId="4293924027" sldId="311"/>
            <ac:picMk id="11" creationId="{846C6F00-2A59-44DD-BA6C-E70652F41E00}"/>
          </ac:picMkLst>
        </pc:picChg>
        <pc:picChg chg="add mod">
          <ac:chgData name="Julie LARTIGAU" userId="26999479-c549-4ce6-94f9-6af6d6bf7b63" providerId="ADAL" clId="{7327422E-F556-4C4F-A804-F353DFD4EFD6}" dt="2017-09-27T09:38:20.528" v="3320"/>
          <ac:picMkLst>
            <pc:docMk/>
            <pc:sldMk cId="4293924027" sldId="311"/>
            <ac:picMk id="12" creationId="{683FFA96-F3B2-45E9-B86B-5139610ED4D4}"/>
          </ac:picMkLst>
        </pc:picChg>
        <pc:picChg chg="add mod">
          <ac:chgData name="Julie LARTIGAU" userId="26999479-c549-4ce6-94f9-6af6d6bf7b63" providerId="ADAL" clId="{7327422E-F556-4C4F-A804-F353DFD4EFD6}" dt="2017-09-27T09:38:15.547" v="3319"/>
          <ac:picMkLst>
            <pc:docMk/>
            <pc:sldMk cId="4293924027" sldId="311"/>
            <ac:picMk id="13" creationId="{DFA970A0-B662-4FB6-9812-0B2ECBA4DA1C}"/>
          </ac:picMkLst>
        </pc:picChg>
        <pc:picChg chg="add mod">
          <ac:chgData name="Julie LARTIGAU" userId="26999479-c549-4ce6-94f9-6af6d6bf7b63" providerId="ADAL" clId="{7327422E-F556-4C4F-A804-F353DFD4EFD6}" dt="2017-09-27T09:38:15.547" v="3319"/>
          <ac:picMkLst>
            <pc:docMk/>
            <pc:sldMk cId="4293924027" sldId="311"/>
            <ac:picMk id="15" creationId="{5990ABEE-8883-47BE-AAB6-28D30A24876B}"/>
          </ac:picMkLst>
        </pc:picChg>
      </pc:sldChg>
      <pc:sldChg chg="addSp delSp modSp">
        <pc:chgData name="Julie LARTIGAU" userId="26999479-c549-4ce6-94f9-6af6d6bf7b63" providerId="ADAL" clId="{7327422E-F556-4C4F-A804-F353DFD4EFD6}" dt="2017-09-27T06:33:49.858" v="209" actId="114"/>
        <pc:sldMkLst>
          <pc:docMk/>
          <pc:sldMk cId="1847323926" sldId="313"/>
        </pc:sldMkLst>
        <pc:spChg chg="mod">
          <ac:chgData name="Julie LARTIGAU" userId="26999479-c549-4ce6-94f9-6af6d6bf7b63" providerId="ADAL" clId="{7327422E-F556-4C4F-A804-F353DFD4EFD6}" dt="2017-09-27T06:32:29.632" v="164" actId="20577"/>
          <ac:spMkLst>
            <pc:docMk/>
            <pc:sldMk cId="1847323926" sldId="313"/>
            <ac:spMk id="7" creationId="{D2D47660-7E49-45A4-95D8-A58665F64CC7}"/>
          </ac:spMkLst>
        </pc:spChg>
        <pc:spChg chg="add del mod">
          <ac:chgData name="Julie LARTIGAU" userId="26999479-c549-4ce6-94f9-6af6d6bf7b63" providerId="ADAL" clId="{7327422E-F556-4C4F-A804-F353DFD4EFD6}" dt="2017-09-27T06:31:21.692" v="110" actId="114"/>
          <ac:spMkLst>
            <pc:docMk/>
            <pc:sldMk cId="1847323926" sldId="313"/>
            <ac:spMk id="8" creationId="{C1553FB6-3F7E-498B-B106-B679B45BF5F4}"/>
          </ac:spMkLst>
        </pc:spChg>
        <pc:spChg chg="add mod">
          <ac:chgData name="Julie LARTIGAU" userId="26999479-c549-4ce6-94f9-6af6d6bf7b63" providerId="ADAL" clId="{7327422E-F556-4C4F-A804-F353DFD4EFD6}" dt="2017-09-27T06:33:49.858" v="209" actId="114"/>
          <ac:spMkLst>
            <pc:docMk/>
            <pc:sldMk cId="1847323926" sldId="313"/>
            <ac:spMk id="12" creationId="{6C0A2AED-3CDB-4A03-995D-B53E0D1DFAD2}"/>
          </ac:spMkLst>
        </pc:spChg>
        <pc:picChg chg="add del mod">
          <ac:chgData name="Julie LARTIGAU" userId="26999479-c549-4ce6-94f9-6af6d6bf7b63" providerId="ADAL" clId="{7327422E-F556-4C4F-A804-F353DFD4EFD6}" dt="2017-09-27T06:29:31.712" v="5" actId="478"/>
          <ac:picMkLst>
            <pc:docMk/>
            <pc:sldMk cId="1847323926" sldId="313"/>
            <ac:picMk id="5" creationId="{2FD20301-9D5B-4159-9245-246A4837C3E9}"/>
          </ac:picMkLst>
        </pc:picChg>
        <pc:picChg chg="add mod">
          <ac:chgData name="Julie LARTIGAU" userId="26999479-c549-4ce6-94f9-6af6d6bf7b63" providerId="ADAL" clId="{7327422E-F556-4C4F-A804-F353DFD4EFD6}" dt="2017-09-27T06:31:21.692" v="110" actId="114"/>
          <ac:picMkLst>
            <pc:docMk/>
            <pc:sldMk cId="1847323926" sldId="313"/>
            <ac:picMk id="11" creationId="{0B775AF1-03B1-4E6D-981E-481F18840A49}"/>
          </ac:picMkLst>
        </pc:picChg>
      </pc:sldChg>
      <pc:sldChg chg="addSp delSp modSp add del modAnim">
        <pc:chgData name="Julie LARTIGAU" userId="26999479-c549-4ce6-94f9-6af6d6bf7b63" providerId="ADAL" clId="{7327422E-F556-4C4F-A804-F353DFD4EFD6}" dt="2017-09-27T08:47:38.306" v="2301" actId="2696"/>
        <pc:sldMkLst>
          <pc:docMk/>
          <pc:sldMk cId="7365720" sldId="314"/>
        </pc:sldMkLst>
        <pc:spChg chg="mod">
          <ac:chgData name="Julie LARTIGAU" userId="26999479-c549-4ce6-94f9-6af6d6bf7b63" providerId="ADAL" clId="{7327422E-F556-4C4F-A804-F353DFD4EFD6}" dt="2017-09-27T07:57:39.545" v="1351" actId="20577"/>
          <ac:spMkLst>
            <pc:docMk/>
            <pc:sldMk cId="7365720" sldId="314"/>
            <ac:spMk id="2" creationId="{7937CF95-5DD8-405E-BCC4-0352CC7EB815}"/>
          </ac:spMkLst>
        </pc:spChg>
        <pc:spChg chg="del mod">
          <ac:chgData name="Julie LARTIGAU" userId="26999479-c549-4ce6-94f9-6af6d6bf7b63" providerId="ADAL" clId="{7327422E-F556-4C4F-A804-F353DFD4EFD6}" dt="2017-09-27T07:19:18.810" v="661" actId="478"/>
          <ac:spMkLst>
            <pc:docMk/>
            <pc:sldMk cId="7365720" sldId="314"/>
            <ac:spMk id="3" creationId="{37BA2C30-5542-4D5B-A77C-34E3D1234009}"/>
          </ac:spMkLst>
        </pc:spChg>
        <pc:spChg chg="add del mod">
          <ac:chgData name="Julie LARTIGAU" userId="26999479-c549-4ce6-94f9-6af6d6bf7b63" providerId="ADAL" clId="{7327422E-F556-4C4F-A804-F353DFD4EFD6}" dt="2017-09-27T07:19:20.449" v="662" actId="478"/>
          <ac:spMkLst>
            <pc:docMk/>
            <pc:sldMk cId="7365720" sldId="314"/>
            <ac:spMk id="8" creationId="{EAD7C833-D08A-42AD-A0FD-F53763DF195E}"/>
          </ac:spMkLst>
        </pc:spChg>
        <pc:spChg chg="add del mod">
          <ac:chgData name="Julie LARTIGAU" userId="26999479-c549-4ce6-94f9-6af6d6bf7b63" providerId="ADAL" clId="{7327422E-F556-4C4F-A804-F353DFD4EFD6}" dt="2017-09-27T07:57:26.988" v="1347" actId="478"/>
          <ac:spMkLst>
            <pc:docMk/>
            <pc:sldMk cId="7365720" sldId="314"/>
            <ac:spMk id="9" creationId="{29B12111-D44E-4512-ABC5-F42F710D1226}"/>
          </ac:spMkLst>
        </pc:spChg>
        <pc:spChg chg="add del mod">
          <ac:chgData name="Julie LARTIGAU" userId="26999479-c549-4ce6-94f9-6af6d6bf7b63" providerId="ADAL" clId="{7327422E-F556-4C4F-A804-F353DFD4EFD6}" dt="2017-09-27T07:45:23.727" v="1149" actId="478"/>
          <ac:spMkLst>
            <pc:docMk/>
            <pc:sldMk cId="7365720" sldId="314"/>
            <ac:spMk id="11" creationId="{692177F7-E806-45DD-B4FC-038A40600531}"/>
          </ac:spMkLst>
        </pc:spChg>
        <pc:spChg chg="add del mod">
          <ac:chgData name="Julie LARTIGAU" userId="26999479-c549-4ce6-94f9-6af6d6bf7b63" providerId="ADAL" clId="{7327422E-F556-4C4F-A804-F353DFD4EFD6}" dt="2017-09-27T07:46:28.897" v="1184" actId="478"/>
          <ac:spMkLst>
            <pc:docMk/>
            <pc:sldMk cId="7365720" sldId="314"/>
            <ac:spMk id="12" creationId="{39EC2D99-8100-4D5A-A23C-494B575FB693}"/>
          </ac:spMkLst>
        </pc:spChg>
        <pc:spChg chg="add del mod">
          <ac:chgData name="Julie LARTIGAU" userId="26999479-c549-4ce6-94f9-6af6d6bf7b63" providerId="ADAL" clId="{7327422E-F556-4C4F-A804-F353DFD4EFD6}" dt="2017-09-27T07:57:28.529" v="1348" actId="478"/>
          <ac:spMkLst>
            <pc:docMk/>
            <pc:sldMk cId="7365720" sldId="314"/>
            <ac:spMk id="13" creationId="{C23167B7-113C-4107-BF45-099B2F6CD828}"/>
          </ac:spMkLst>
        </pc:spChg>
        <pc:spChg chg="add del mod">
          <ac:chgData name="Julie LARTIGAU" userId="26999479-c549-4ce6-94f9-6af6d6bf7b63" providerId="ADAL" clId="{7327422E-F556-4C4F-A804-F353DFD4EFD6}" dt="2017-09-27T07:57:29.889" v="1349" actId="478"/>
          <ac:spMkLst>
            <pc:docMk/>
            <pc:sldMk cId="7365720" sldId="314"/>
            <ac:spMk id="14" creationId="{1A70A42B-8D1F-42B9-938E-943390D6162F}"/>
          </ac:spMkLst>
        </pc:spChg>
        <pc:spChg chg="add del mod">
          <ac:chgData name="Julie LARTIGAU" userId="26999479-c549-4ce6-94f9-6af6d6bf7b63" providerId="ADAL" clId="{7327422E-F556-4C4F-A804-F353DFD4EFD6}" dt="2017-09-27T07:57:31.056" v="1350" actId="478"/>
          <ac:spMkLst>
            <pc:docMk/>
            <pc:sldMk cId="7365720" sldId="314"/>
            <ac:spMk id="15" creationId="{2CE43DD9-CA5F-44E8-9BDA-701F97FAE7E9}"/>
          </ac:spMkLst>
        </pc:spChg>
        <pc:spChg chg="add mod">
          <ac:chgData name="Julie LARTIGAU" userId="26999479-c549-4ce6-94f9-6af6d6bf7b63" providerId="ADAL" clId="{7327422E-F556-4C4F-A804-F353DFD4EFD6}" dt="2017-09-27T08:12:29.987" v="1743" actId="20577"/>
          <ac:spMkLst>
            <pc:docMk/>
            <pc:sldMk cId="7365720" sldId="314"/>
            <ac:spMk id="16" creationId="{7A20716A-4783-49C8-A554-A8D7BAC0D230}"/>
          </ac:spMkLst>
        </pc:spChg>
        <pc:spChg chg="add del mod">
          <ac:chgData name="Julie LARTIGAU" userId="26999479-c549-4ce6-94f9-6af6d6bf7b63" providerId="ADAL" clId="{7327422E-F556-4C4F-A804-F353DFD4EFD6}" dt="2017-09-27T08:11:19.486" v="1721" actId="478"/>
          <ac:spMkLst>
            <pc:docMk/>
            <pc:sldMk cId="7365720" sldId="314"/>
            <ac:spMk id="17" creationId="{2F21F1A7-480A-47D0-B141-063D4A5F36F3}"/>
          </ac:spMkLst>
        </pc:spChg>
        <pc:spChg chg="add del mod">
          <ac:chgData name="Julie LARTIGAU" userId="26999479-c549-4ce6-94f9-6af6d6bf7b63" providerId="ADAL" clId="{7327422E-F556-4C4F-A804-F353DFD4EFD6}" dt="2017-09-27T08:20:26.377" v="1982" actId="2696"/>
          <ac:spMkLst>
            <pc:docMk/>
            <pc:sldMk cId="7365720" sldId="314"/>
            <ac:spMk id="19" creationId="{C8F817D2-E151-4A43-AAE5-F8981211570F}"/>
          </ac:spMkLst>
        </pc:spChg>
        <pc:spChg chg="add del mod">
          <ac:chgData name="Julie LARTIGAU" userId="26999479-c549-4ce6-94f9-6af6d6bf7b63" providerId="ADAL" clId="{7327422E-F556-4C4F-A804-F353DFD4EFD6}" dt="2017-09-27T08:20:26.377" v="1982" actId="2696"/>
          <ac:spMkLst>
            <pc:docMk/>
            <pc:sldMk cId="7365720" sldId="314"/>
            <ac:spMk id="20" creationId="{06EC1C78-984B-41E6-AD2A-765E25FE22E4}"/>
          </ac:spMkLst>
        </pc:spChg>
        <pc:spChg chg="add del mod">
          <ac:chgData name="Julie LARTIGAU" userId="26999479-c549-4ce6-94f9-6af6d6bf7b63" providerId="ADAL" clId="{7327422E-F556-4C4F-A804-F353DFD4EFD6}" dt="2017-09-27T08:20:26.377" v="1982" actId="2696"/>
          <ac:spMkLst>
            <pc:docMk/>
            <pc:sldMk cId="7365720" sldId="314"/>
            <ac:spMk id="21" creationId="{D0CBB896-07D7-400A-83B7-9E2E365090B1}"/>
          </ac:spMkLst>
        </pc:spChg>
        <pc:spChg chg="add del mod">
          <ac:chgData name="Julie LARTIGAU" userId="26999479-c549-4ce6-94f9-6af6d6bf7b63" providerId="ADAL" clId="{7327422E-F556-4C4F-A804-F353DFD4EFD6}" dt="2017-09-27T08:20:26.377" v="1982" actId="2696"/>
          <ac:spMkLst>
            <pc:docMk/>
            <pc:sldMk cId="7365720" sldId="314"/>
            <ac:spMk id="22" creationId="{E12BC41C-7EE7-41ED-89DE-705FE09481D0}"/>
          </ac:spMkLst>
        </pc:spChg>
        <pc:spChg chg="add del mod">
          <ac:chgData name="Julie LARTIGAU" userId="26999479-c549-4ce6-94f9-6af6d6bf7b63" providerId="ADAL" clId="{7327422E-F556-4C4F-A804-F353DFD4EFD6}" dt="2017-09-27T08:20:26.377" v="1982" actId="2696"/>
          <ac:spMkLst>
            <pc:docMk/>
            <pc:sldMk cId="7365720" sldId="314"/>
            <ac:spMk id="23" creationId="{679AE499-84DB-4C9C-8008-27293F9FEAF9}"/>
          </ac:spMkLst>
        </pc:spChg>
        <pc:spChg chg="add del mod">
          <ac:chgData name="Julie LARTIGAU" userId="26999479-c549-4ce6-94f9-6af6d6bf7b63" providerId="ADAL" clId="{7327422E-F556-4C4F-A804-F353DFD4EFD6}" dt="2017-09-27T08:20:26.377" v="1982" actId="2696"/>
          <ac:spMkLst>
            <pc:docMk/>
            <pc:sldMk cId="7365720" sldId="314"/>
            <ac:spMk id="24" creationId="{9D6A35C8-8AEB-401A-BCBE-1F5A9EAB2CB6}"/>
          </ac:spMkLst>
        </pc:spChg>
        <pc:spChg chg="add del mod">
          <ac:chgData name="Julie LARTIGAU" userId="26999479-c549-4ce6-94f9-6af6d6bf7b63" providerId="ADAL" clId="{7327422E-F556-4C4F-A804-F353DFD4EFD6}" dt="2017-09-27T08:10:50.733" v="1708" actId="478"/>
          <ac:spMkLst>
            <pc:docMk/>
            <pc:sldMk cId="7365720" sldId="314"/>
            <ac:spMk id="25" creationId="{513D291B-8833-48BB-ACBA-4E5A64240D0C}"/>
          </ac:spMkLst>
        </pc:spChg>
        <pc:spChg chg="add del mod">
          <ac:chgData name="Julie LARTIGAU" userId="26999479-c549-4ce6-94f9-6af6d6bf7b63" providerId="ADAL" clId="{7327422E-F556-4C4F-A804-F353DFD4EFD6}" dt="2017-09-27T08:10:54.517" v="1711" actId="478"/>
          <ac:spMkLst>
            <pc:docMk/>
            <pc:sldMk cId="7365720" sldId="314"/>
            <ac:spMk id="26" creationId="{C6EC131C-BAC9-48FA-8C91-B5B4EFF3908B}"/>
          </ac:spMkLst>
        </pc:spChg>
        <pc:spChg chg="add del mod">
          <ac:chgData name="Julie LARTIGAU" userId="26999479-c549-4ce6-94f9-6af6d6bf7b63" providerId="ADAL" clId="{7327422E-F556-4C4F-A804-F353DFD4EFD6}" dt="2017-09-27T08:10:51.966" v="1709" actId="478"/>
          <ac:spMkLst>
            <pc:docMk/>
            <pc:sldMk cId="7365720" sldId="314"/>
            <ac:spMk id="27" creationId="{547FED1C-E76B-432A-AAE8-837946D3F0B9}"/>
          </ac:spMkLst>
        </pc:spChg>
        <pc:spChg chg="add del mod">
          <ac:chgData name="Julie LARTIGAU" userId="26999479-c549-4ce6-94f9-6af6d6bf7b63" providerId="ADAL" clId="{7327422E-F556-4C4F-A804-F353DFD4EFD6}" dt="2017-09-27T08:10:56.149" v="1712" actId="478"/>
          <ac:spMkLst>
            <pc:docMk/>
            <pc:sldMk cId="7365720" sldId="314"/>
            <ac:spMk id="28" creationId="{4DAD29F4-CE56-439C-AC70-0D55ACFB4BCE}"/>
          </ac:spMkLst>
        </pc:spChg>
        <pc:spChg chg="add del mod">
          <ac:chgData name="Julie LARTIGAU" userId="26999479-c549-4ce6-94f9-6af6d6bf7b63" providerId="ADAL" clId="{7327422E-F556-4C4F-A804-F353DFD4EFD6}" dt="2017-09-27T08:10:53.927" v="1710" actId="478"/>
          <ac:spMkLst>
            <pc:docMk/>
            <pc:sldMk cId="7365720" sldId="314"/>
            <ac:spMk id="29" creationId="{9C5ABF93-E7D4-4A39-A89C-B0B182413AC0}"/>
          </ac:spMkLst>
        </pc:spChg>
        <pc:spChg chg="add del mod">
          <ac:chgData name="Julie LARTIGAU" userId="26999479-c549-4ce6-94f9-6af6d6bf7b63" providerId="ADAL" clId="{7327422E-F556-4C4F-A804-F353DFD4EFD6}" dt="2017-09-27T08:10:57.533" v="1713" actId="478"/>
          <ac:spMkLst>
            <pc:docMk/>
            <pc:sldMk cId="7365720" sldId="314"/>
            <ac:spMk id="30" creationId="{0A5E5E23-7B21-4523-BA00-C4CB87D509D8}"/>
          </ac:spMkLst>
        </pc:spChg>
        <pc:spChg chg="add del mod">
          <ac:chgData name="Julie LARTIGAU" userId="26999479-c549-4ce6-94f9-6af6d6bf7b63" providerId="ADAL" clId="{7327422E-F556-4C4F-A804-F353DFD4EFD6}" dt="2017-09-27T08:21:08.598" v="1989" actId="2696"/>
          <ac:spMkLst>
            <pc:docMk/>
            <pc:sldMk cId="7365720" sldId="314"/>
            <ac:spMk id="32" creationId="{F50A8CD7-86B6-45CD-B60F-866211B7DC29}"/>
          </ac:spMkLst>
        </pc:spChg>
        <pc:spChg chg="add del mod">
          <ac:chgData name="Julie LARTIGAU" userId="26999479-c549-4ce6-94f9-6af6d6bf7b63" providerId="ADAL" clId="{7327422E-F556-4C4F-A804-F353DFD4EFD6}" dt="2017-09-27T08:21:08.598" v="1989" actId="2696"/>
          <ac:spMkLst>
            <pc:docMk/>
            <pc:sldMk cId="7365720" sldId="314"/>
            <ac:spMk id="33" creationId="{C792BE98-12DD-4182-9991-88DB57ABB4A3}"/>
          </ac:spMkLst>
        </pc:spChg>
        <pc:spChg chg="add del mod">
          <ac:chgData name="Julie LARTIGAU" userId="26999479-c549-4ce6-94f9-6af6d6bf7b63" providerId="ADAL" clId="{7327422E-F556-4C4F-A804-F353DFD4EFD6}" dt="2017-09-27T08:21:08.598" v="1989" actId="2696"/>
          <ac:spMkLst>
            <pc:docMk/>
            <pc:sldMk cId="7365720" sldId="314"/>
            <ac:spMk id="34" creationId="{825E6E92-1171-4D10-942F-3B00D6D1A04E}"/>
          </ac:spMkLst>
        </pc:spChg>
        <pc:spChg chg="add del mod">
          <ac:chgData name="Julie LARTIGAU" userId="26999479-c549-4ce6-94f9-6af6d6bf7b63" providerId="ADAL" clId="{7327422E-F556-4C4F-A804-F353DFD4EFD6}" dt="2017-09-27T08:21:08.598" v="1989" actId="2696"/>
          <ac:spMkLst>
            <pc:docMk/>
            <pc:sldMk cId="7365720" sldId="314"/>
            <ac:spMk id="35" creationId="{EB231E8B-16E3-4D6E-9B7D-53D1A1517C0F}"/>
          </ac:spMkLst>
        </pc:spChg>
        <pc:spChg chg="add del mod">
          <ac:chgData name="Julie LARTIGAU" userId="26999479-c549-4ce6-94f9-6af6d6bf7b63" providerId="ADAL" clId="{7327422E-F556-4C4F-A804-F353DFD4EFD6}" dt="2017-09-27T08:21:08.598" v="1989" actId="2696"/>
          <ac:spMkLst>
            <pc:docMk/>
            <pc:sldMk cId="7365720" sldId="314"/>
            <ac:spMk id="36" creationId="{48D1BB66-EA9A-4A65-ACE9-B578641B5D63}"/>
          </ac:spMkLst>
        </pc:spChg>
        <pc:spChg chg="add del mod">
          <ac:chgData name="Julie LARTIGAU" userId="26999479-c549-4ce6-94f9-6af6d6bf7b63" providerId="ADAL" clId="{7327422E-F556-4C4F-A804-F353DFD4EFD6}" dt="2017-09-27T08:21:08.598" v="1989" actId="2696"/>
          <ac:spMkLst>
            <pc:docMk/>
            <pc:sldMk cId="7365720" sldId="314"/>
            <ac:spMk id="37" creationId="{3BD32CD2-D287-4E92-8E1B-BFB0335DB122}"/>
          </ac:spMkLst>
        </pc:spChg>
        <pc:spChg chg="add del mod">
          <ac:chgData name="Julie LARTIGAU" userId="26999479-c549-4ce6-94f9-6af6d6bf7b63" providerId="ADAL" clId="{7327422E-F556-4C4F-A804-F353DFD4EFD6}" dt="2017-09-27T08:21:08.598" v="1989" actId="2696"/>
          <ac:spMkLst>
            <pc:docMk/>
            <pc:sldMk cId="7365720" sldId="314"/>
            <ac:spMk id="38" creationId="{C9622527-E682-4D2C-B3E4-96E24557BF11}"/>
          </ac:spMkLst>
        </pc:spChg>
        <pc:graphicFrameChg chg="add modGraphic">
          <ac:chgData name="Julie LARTIGAU" userId="26999479-c549-4ce6-94f9-6af6d6bf7b63" providerId="ADAL" clId="{7327422E-F556-4C4F-A804-F353DFD4EFD6}" dt="2017-09-27T08:01:52.593" v="1400" actId="113"/>
          <ac:graphicFrameMkLst>
            <pc:docMk/>
            <pc:sldMk cId="7365720" sldId="314"/>
            <ac:graphicFrameMk id="6" creationId="{B7D949AB-6605-425E-9762-8FF4FD79A857}"/>
          </ac:graphicFrameMkLst>
        </pc:graphicFrameChg>
        <pc:graphicFrameChg chg="add del mod">
          <ac:chgData name="Julie LARTIGAU" userId="26999479-c549-4ce6-94f9-6af6d6bf7b63" providerId="ADAL" clId="{7327422E-F556-4C4F-A804-F353DFD4EFD6}" dt="2017-09-27T07:57:16.344" v="1345" actId="2696"/>
          <ac:graphicFrameMkLst>
            <pc:docMk/>
            <pc:sldMk cId="7365720" sldId="314"/>
            <ac:graphicFrameMk id="10" creationId="{6A126E61-AA43-45CE-B062-660572297863}"/>
          </ac:graphicFrameMkLst>
        </pc:graphicFrameChg>
        <pc:graphicFrameChg chg="add del mod">
          <ac:chgData name="Julie LARTIGAU" userId="26999479-c549-4ce6-94f9-6af6d6bf7b63" providerId="ADAL" clId="{7327422E-F556-4C4F-A804-F353DFD4EFD6}" dt="2017-09-27T08:05:15.954" v="1638" actId="2696"/>
          <ac:graphicFrameMkLst>
            <pc:docMk/>
            <pc:sldMk cId="7365720" sldId="314"/>
            <ac:graphicFrameMk id="18" creationId="{52DC08B9-34CE-47EE-84E7-262D1775A237}"/>
          </ac:graphicFrameMkLst>
        </pc:graphicFrameChg>
        <pc:graphicFrameChg chg="add del mod">
          <ac:chgData name="Julie LARTIGAU" userId="26999479-c549-4ce6-94f9-6af6d6bf7b63" providerId="ADAL" clId="{7327422E-F556-4C4F-A804-F353DFD4EFD6}" dt="2017-09-27T08:14:39.350" v="1813" actId="2696"/>
          <ac:graphicFrameMkLst>
            <pc:docMk/>
            <pc:sldMk cId="7365720" sldId="314"/>
            <ac:graphicFrameMk id="31" creationId="{4580C3C6-A361-402F-82A8-C9EEEF1DAB17}"/>
          </ac:graphicFrameMkLst>
        </pc:graphicFrameChg>
      </pc:sldChg>
      <pc:sldChg chg="addSp delSp modSp add modAnim">
        <pc:chgData name="Julie LARTIGAU" userId="26999479-c549-4ce6-94f9-6af6d6bf7b63" providerId="ADAL" clId="{7327422E-F556-4C4F-A804-F353DFD4EFD6}" dt="2017-09-27T08:35:06.877" v="2300" actId="20577"/>
        <pc:sldMkLst>
          <pc:docMk/>
          <pc:sldMk cId="4252192310" sldId="315"/>
        </pc:sldMkLst>
        <pc:spChg chg="mod">
          <ac:chgData name="Julie LARTIGAU" userId="26999479-c549-4ce6-94f9-6af6d6bf7b63" providerId="ADAL" clId="{7327422E-F556-4C4F-A804-F353DFD4EFD6}" dt="2017-09-27T08:35:06.877" v="2300" actId="20577"/>
          <ac:spMkLst>
            <pc:docMk/>
            <pc:sldMk cId="4252192310" sldId="315"/>
            <ac:spMk id="2" creationId="{7937CF95-5DD8-405E-BCC4-0352CC7EB815}"/>
          </ac:spMkLst>
        </pc:spChg>
        <pc:spChg chg="mod">
          <ac:chgData name="Julie LARTIGAU" userId="26999479-c549-4ce6-94f9-6af6d6bf7b63" providerId="ADAL" clId="{7327422E-F556-4C4F-A804-F353DFD4EFD6}" dt="2017-09-27T08:21:00.112" v="1988" actId="14100"/>
          <ac:spMkLst>
            <pc:docMk/>
            <pc:sldMk cId="4252192310" sldId="315"/>
            <ac:spMk id="3" creationId="{37BA2C30-5542-4D5B-A77C-34E3D1234009}"/>
          </ac:spMkLst>
        </pc:spChg>
        <pc:spChg chg="add mod">
          <ac:chgData name="Julie LARTIGAU" userId="26999479-c549-4ce6-94f9-6af6d6bf7b63" providerId="ADAL" clId="{7327422E-F556-4C4F-A804-F353DFD4EFD6}" dt="2017-09-27T08:34:41.345" v="2299" actId="27636"/>
          <ac:spMkLst>
            <pc:docMk/>
            <pc:sldMk cId="4252192310" sldId="315"/>
            <ac:spMk id="8" creationId="{E7CE64C1-C441-4848-8BC4-FD9604E975E4}"/>
          </ac:spMkLst>
        </pc:spChg>
        <pc:spChg chg="add mod">
          <ac:chgData name="Julie LARTIGAU" userId="26999479-c549-4ce6-94f9-6af6d6bf7b63" providerId="ADAL" clId="{7327422E-F556-4C4F-A804-F353DFD4EFD6}" dt="2017-09-27T08:20:32.602" v="1984" actId="1076"/>
          <ac:spMkLst>
            <pc:docMk/>
            <pc:sldMk cId="4252192310" sldId="315"/>
            <ac:spMk id="9" creationId="{D8E9CA93-B4D6-423F-8C85-983AA180EEBE}"/>
          </ac:spMkLst>
        </pc:spChg>
        <pc:spChg chg="add mod">
          <ac:chgData name="Julie LARTIGAU" userId="26999479-c549-4ce6-94f9-6af6d6bf7b63" providerId="ADAL" clId="{7327422E-F556-4C4F-A804-F353DFD4EFD6}" dt="2017-09-27T08:20:32.602" v="1984" actId="1076"/>
          <ac:spMkLst>
            <pc:docMk/>
            <pc:sldMk cId="4252192310" sldId="315"/>
            <ac:spMk id="10" creationId="{5D244D4A-1969-4498-94ED-6FB6CC014A5F}"/>
          </ac:spMkLst>
        </pc:spChg>
        <pc:spChg chg="add mod">
          <ac:chgData name="Julie LARTIGAU" userId="26999479-c549-4ce6-94f9-6af6d6bf7b63" providerId="ADAL" clId="{7327422E-F556-4C4F-A804-F353DFD4EFD6}" dt="2017-09-27T08:20:32.602" v="1984" actId="1076"/>
          <ac:spMkLst>
            <pc:docMk/>
            <pc:sldMk cId="4252192310" sldId="315"/>
            <ac:spMk id="11" creationId="{C9943DD6-EE16-4000-B71F-F8DB7C570D7E}"/>
          </ac:spMkLst>
        </pc:spChg>
        <pc:spChg chg="add mod">
          <ac:chgData name="Julie LARTIGAU" userId="26999479-c549-4ce6-94f9-6af6d6bf7b63" providerId="ADAL" clId="{7327422E-F556-4C4F-A804-F353DFD4EFD6}" dt="2017-09-27T08:20:32.602" v="1984" actId="1076"/>
          <ac:spMkLst>
            <pc:docMk/>
            <pc:sldMk cId="4252192310" sldId="315"/>
            <ac:spMk id="12" creationId="{299127AD-4720-422D-99B4-9425ABEF5569}"/>
          </ac:spMkLst>
        </pc:spChg>
        <pc:spChg chg="add mod">
          <ac:chgData name="Julie LARTIGAU" userId="26999479-c549-4ce6-94f9-6af6d6bf7b63" providerId="ADAL" clId="{7327422E-F556-4C4F-A804-F353DFD4EFD6}" dt="2017-09-27T08:20:32.602" v="1984" actId="1076"/>
          <ac:spMkLst>
            <pc:docMk/>
            <pc:sldMk cId="4252192310" sldId="315"/>
            <ac:spMk id="13" creationId="{2B8AEC62-ADB0-46B4-8AB7-75520DB8C25D}"/>
          </ac:spMkLst>
        </pc:spChg>
        <pc:spChg chg="add mod">
          <ac:chgData name="Julie LARTIGAU" userId="26999479-c549-4ce6-94f9-6af6d6bf7b63" providerId="ADAL" clId="{7327422E-F556-4C4F-A804-F353DFD4EFD6}" dt="2017-09-27T08:20:32.602" v="1984" actId="1076"/>
          <ac:spMkLst>
            <pc:docMk/>
            <pc:sldMk cId="4252192310" sldId="315"/>
            <ac:spMk id="14" creationId="{DBE14EBE-5368-453C-9003-30366F40B2D5}"/>
          </ac:spMkLst>
        </pc:spChg>
        <pc:spChg chg="add mod">
          <ac:chgData name="Julie LARTIGAU" userId="26999479-c549-4ce6-94f9-6af6d6bf7b63" providerId="ADAL" clId="{7327422E-F556-4C4F-A804-F353DFD4EFD6}" dt="2017-09-27T08:23:18.426" v="2016" actId="20577"/>
          <ac:spMkLst>
            <pc:docMk/>
            <pc:sldMk cId="4252192310" sldId="315"/>
            <ac:spMk id="15" creationId="{1AEBC91E-4129-4CDA-9B42-CBD8E56220E1}"/>
          </ac:spMkLst>
        </pc:spChg>
        <pc:spChg chg="add mod">
          <ac:chgData name="Julie LARTIGAU" userId="26999479-c549-4ce6-94f9-6af6d6bf7b63" providerId="ADAL" clId="{7327422E-F556-4C4F-A804-F353DFD4EFD6}" dt="2017-09-27T08:23:37.140" v="2018" actId="13822"/>
          <ac:spMkLst>
            <pc:docMk/>
            <pc:sldMk cId="4252192310" sldId="315"/>
            <ac:spMk id="16" creationId="{BBF8605C-32A1-4922-A370-4CE9D7B20625}"/>
          </ac:spMkLst>
        </pc:spChg>
        <pc:spChg chg="add mod">
          <ac:chgData name="Julie LARTIGAU" userId="26999479-c549-4ce6-94f9-6af6d6bf7b63" providerId="ADAL" clId="{7327422E-F556-4C4F-A804-F353DFD4EFD6}" dt="2017-09-27T08:23:37.140" v="2018" actId="13822"/>
          <ac:spMkLst>
            <pc:docMk/>
            <pc:sldMk cId="4252192310" sldId="315"/>
            <ac:spMk id="17" creationId="{DD267B83-D7DD-46C4-B849-7CCBFCC6B88D}"/>
          </ac:spMkLst>
        </pc:spChg>
        <pc:spChg chg="add mod">
          <ac:chgData name="Julie LARTIGAU" userId="26999479-c549-4ce6-94f9-6af6d6bf7b63" providerId="ADAL" clId="{7327422E-F556-4C4F-A804-F353DFD4EFD6}" dt="2017-09-27T08:23:37.140" v="2018" actId="13822"/>
          <ac:spMkLst>
            <pc:docMk/>
            <pc:sldMk cId="4252192310" sldId="315"/>
            <ac:spMk id="18" creationId="{0A135E7C-51F1-4223-8796-362747A28B9B}"/>
          </ac:spMkLst>
        </pc:spChg>
        <pc:spChg chg="add mod">
          <ac:chgData name="Julie LARTIGAU" userId="26999479-c549-4ce6-94f9-6af6d6bf7b63" providerId="ADAL" clId="{7327422E-F556-4C4F-A804-F353DFD4EFD6}" dt="2017-09-27T08:25:33.755" v="2038" actId="114"/>
          <ac:spMkLst>
            <pc:docMk/>
            <pc:sldMk cId="4252192310" sldId="315"/>
            <ac:spMk id="19" creationId="{6E199A03-396A-44D4-B567-DEA3C6434F77}"/>
          </ac:spMkLst>
        </pc:spChg>
        <pc:spChg chg="add mod">
          <ac:chgData name="Julie LARTIGAU" userId="26999479-c549-4ce6-94f9-6af6d6bf7b63" providerId="ADAL" clId="{7327422E-F556-4C4F-A804-F353DFD4EFD6}" dt="2017-09-27T08:25:33.755" v="2038" actId="114"/>
          <ac:spMkLst>
            <pc:docMk/>
            <pc:sldMk cId="4252192310" sldId="315"/>
            <ac:spMk id="20" creationId="{6BE5430B-0072-47DC-9876-BD1BCBC3D929}"/>
          </ac:spMkLst>
        </pc:spChg>
        <pc:spChg chg="add mod">
          <ac:chgData name="Julie LARTIGAU" userId="26999479-c549-4ce6-94f9-6af6d6bf7b63" providerId="ADAL" clId="{7327422E-F556-4C4F-A804-F353DFD4EFD6}" dt="2017-09-27T08:25:33.755" v="2038" actId="114"/>
          <ac:spMkLst>
            <pc:docMk/>
            <pc:sldMk cId="4252192310" sldId="315"/>
            <ac:spMk id="21" creationId="{B006966C-C5A0-460C-9520-E7D80726E595}"/>
          </ac:spMkLst>
        </pc:spChg>
        <pc:spChg chg="add mod">
          <ac:chgData name="Julie LARTIGAU" userId="26999479-c549-4ce6-94f9-6af6d6bf7b63" providerId="ADAL" clId="{7327422E-F556-4C4F-A804-F353DFD4EFD6}" dt="2017-09-27T08:32:54.974" v="2205" actId="20577"/>
          <ac:spMkLst>
            <pc:docMk/>
            <pc:sldMk cId="4252192310" sldId="315"/>
            <ac:spMk id="33" creationId="{6F8BD051-C2B0-4107-83C8-C6B9BD07F269}"/>
          </ac:spMkLst>
        </pc:spChg>
        <pc:spChg chg="add del mod">
          <ac:chgData name="Julie LARTIGAU" userId="26999479-c549-4ce6-94f9-6af6d6bf7b63" providerId="ADAL" clId="{7327422E-F556-4C4F-A804-F353DFD4EFD6}" dt="2017-09-27T08:29:51.793" v="2158" actId="478"/>
          <ac:spMkLst>
            <pc:docMk/>
            <pc:sldMk cId="4252192310" sldId="315"/>
            <ac:spMk id="34" creationId="{BDDF0F45-7EB6-48D6-8086-DDDB5A7C37D5}"/>
          </ac:spMkLst>
        </pc:spChg>
        <pc:spChg chg="add mod">
          <ac:chgData name="Julie LARTIGAU" userId="26999479-c549-4ce6-94f9-6af6d6bf7b63" providerId="ADAL" clId="{7327422E-F556-4C4F-A804-F353DFD4EFD6}" dt="2017-09-27T08:34:38.798" v="2296" actId="1036"/>
          <ac:spMkLst>
            <pc:docMk/>
            <pc:sldMk cId="4252192310" sldId="315"/>
            <ac:spMk id="36" creationId="{A168D304-892A-4C87-BBD2-1B5598EE4BF8}"/>
          </ac:spMkLst>
        </pc:spChg>
        <pc:graphicFrameChg chg="del">
          <ac:chgData name="Julie LARTIGAU" userId="26999479-c549-4ce6-94f9-6af6d6bf7b63" providerId="ADAL" clId="{7327422E-F556-4C4F-A804-F353DFD4EFD6}" dt="2017-09-27T08:22:58.007" v="2012" actId="478"/>
          <ac:graphicFrameMkLst>
            <pc:docMk/>
            <pc:sldMk cId="4252192310" sldId="315"/>
            <ac:graphicFrameMk id="6" creationId="{B7D949AB-6605-425E-9762-8FF4FD79A857}"/>
          </ac:graphicFrameMkLst>
        </pc:graphicFrameChg>
        <pc:graphicFrameChg chg="add del">
          <ac:chgData name="Julie LARTIGAU" userId="26999479-c549-4ce6-94f9-6af6d6bf7b63" providerId="ADAL" clId="{7327422E-F556-4C4F-A804-F353DFD4EFD6}" dt="2017-09-27T07:39:06.119" v="1069" actId="20577"/>
          <ac:graphicFrameMkLst>
            <pc:docMk/>
            <pc:sldMk cId="4252192310" sldId="315"/>
            <ac:graphicFrameMk id="7" creationId="{6C4C3959-5B40-495C-9A1B-70D6210B0A0B}"/>
          </ac:graphicFrameMkLst>
        </pc:graphicFrameChg>
        <pc:graphicFrameChg chg="add">
          <ac:chgData name="Julie LARTIGAU" userId="26999479-c549-4ce6-94f9-6af6d6bf7b63" providerId="ADAL" clId="{7327422E-F556-4C4F-A804-F353DFD4EFD6}" dt="2017-09-27T08:22:58.430" v="2013" actId="20577"/>
          <ac:graphicFrameMkLst>
            <pc:docMk/>
            <pc:sldMk cId="4252192310" sldId="315"/>
            <ac:graphicFrameMk id="22" creationId="{CE0F17AE-D385-42A7-9DAB-62F084FB9BDB}"/>
          </ac:graphicFrameMkLst>
        </pc:graphicFrameChg>
        <pc:graphicFrameChg chg="add mod modGraphic">
          <ac:chgData name="Julie LARTIGAU" userId="26999479-c549-4ce6-94f9-6af6d6bf7b63" providerId="ADAL" clId="{7327422E-F556-4C4F-A804-F353DFD4EFD6}" dt="2017-09-27T08:33:38.906" v="2212" actId="207"/>
          <ac:graphicFrameMkLst>
            <pc:docMk/>
            <pc:sldMk cId="4252192310" sldId="315"/>
            <ac:graphicFrameMk id="35" creationId="{31A91728-278A-4AB4-9A5B-4D68A993D3EF}"/>
          </ac:graphicFrameMkLst>
        </pc:graphicFrameChg>
        <pc:cxnChg chg="add mod">
          <ac:chgData name="Julie LARTIGAU" userId="26999479-c549-4ce6-94f9-6af6d6bf7b63" providerId="ADAL" clId="{7327422E-F556-4C4F-A804-F353DFD4EFD6}" dt="2017-09-27T08:24:13.176" v="2021" actId="208"/>
          <ac:cxnSpMkLst>
            <pc:docMk/>
            <pc:sldMk cId="4252192310" sldId="315"/>
            <ac:cxnSpMk id="24" creationId="{BEF1EC6B-5F78-4AD3-A495-79D0BE6C4CA0}"/>
          </ac:cxnSpMkLst>
        </pc:cxnChg>
        <pc:cxnChg chg="add del mod">
          <ac:chgData name="Julie LARTIGAU" userId="26999479-c549-4ce6-94f9-6af6d6bf7b63" providerId="ADAL" clId="{7327422E-F556-4C4F-A804-F353DFD4EFD6}" dt="2017-09-27T08:24:31.046" v="2024" actId="478"/>
          <ac:cxnSpMkLst>
            <pc:docMk/>
            <pc:sldMk cId="4252192310" sldId="315"/>
            <ac:cxnSpMk id="26" creationId="{F4809970-1287-4A51-BA83-EC5CDEC740F5}"/>
          </ac:cxnSpMkLst>
        </pc:cxnChg>
        <pc:cxnChg chg="add del mod">
          <ac:chgData name="Julie LARTIGAU" userId="26999479-c549-4ce6-94f9-6af6d6bf7b63" providerId="ADAL" clId="{7327422E-F556-4C4F-A804-F353DFD4EFD6}" dt="2017-09-27T08:24:49.173" v="2026" actId="478"/>
          <ac:cxnSpMkLst>
            <pc:docMk/>
            <pc:sldMk cId="4252192310" sldId="315"/>
            <ac:cxnSpMk id="28" creationId="{F170E74F-F940-428E-A9FF-68BB0C3ED8B7}"/>
          </ac:cxnSpMkLst>
        </pc:cxnChg>
        <pc:cxnChg chg="add mod">
          <ac:chgData name="Julie LARTIGAU" userId="26999479-c549-4ce6-94f9-6af6d6bf7b63" providerId="ADAL" clId="{7327422E-F556-4C4F-A804-F353DFD4EFD6}" dt="2017-09-27T08:24:55.929" v="2028" actId="1076"/>
          <ac:cxnSpMkLst>
            <pc:docMk/>
            <pc:sldMk cId="4252192310" sldId="315"/>
            <ac:cxnSpMk id="29" creationId="{83DE1E5B-E7EF-4CF5-B2C0-9E7FD0DDECFF}"/>
          </ac:cxnSpMkLst>
        </pc:cxnChg>
        <pc:cxnChg chg="add mod">
          <ac:chgData name="Julie LARTIGAU" userId="26999479-c549-4ce6-94f9-6af6d6bf7b63" providerId="ADAL" clId="{7327422E-F556-4C4F-A804-F353DFD4EFD6}" dt="2017-09-27T08:25:00.144" v="2030" actId="1076"/>
          <ac:cxnSpMkLst>
            <pc:docMk/>
            <pc:sldMk cId="4252192310" sldId="315"/>
            <ac:cxnSpMk id="30" creationId="{EE58A7D9-910B-491A-AECC-CA3DD4765A1C}"/>
          </ac:cxnSpMkLst>
        </pc:cxnChg>
        <pc:cxnChg chg="add del mod">
          <ac:chgData name="Julie LARTIGAU" userId="26999479-c549-4ce6-94f9-6af6d6bf7b63" providerId="ADAL" clId="{7327422E-F556-4C4F-A804-F353DFD4EFD6}" dt="2017-09-27T08:25:18.699" v="2032" actId="478"/>
          <ac:cxnSpMkLst>
            <pc:docMk/>
            <pc:sldMk cId="4252192310" sldId="315"/>
            <ac:cxnSpMk id="32" creationId="{540E5466-5646-4A1C-9CC1-4F4FBE7A43EA}"/>
          </ac:cxnSpMkLst>
        </pc:cxnChg>
      </pc:sldChg>
      <pc:sldChg chg="addSp delSp modSp add ord">
        <pc:chgData name="Julie LARTIGAU" userId="26999479-c549-4ce6-94f9-6af6d6bf7b63" providerId="ADAL" clId="{7327422E-F556-4C4F-A804-F353DFD4EFD6}" dt="2017-09-27T09:05:39.544" v="2779"/>
        <pc:sldMkLst>
          <pc:docMk/>
          <pc:sldMk cId="2357737715" sldId="316"/>
        </pc:sldMkLst>
        <pc:spChg chg="del">
          <ac:chgData name="Julie LARTIGAU" userId="26999479-c549-4ce6-94f9-6af6d6bf7b63" providerId="ADAL" clId="{7327422E-F556-4C4F-A804-F353DFD4EFD6}" dt="2017-09-27T08:54:37.318" v="2354" actId="478"/>
          <ac:spMkLst>
            <pc:docMk/>
            <pc:sldMk cId="2357737715" sldId="316"/>
            <ac:spMk id="2" creationId="{00000000-0000-0000-0000-000000000000}"/>
          </ac:spMkLst>
        </pc:spChg>
        <pc:spChg chg="mod">
          <ac:chgData name="Julie LARTIGAU" userId="26999479-c549-4ce6-94f9-6af6d6bf7b63" providerId="ADAL" clId="{7327422E-F556-4C4F-A804-F353DFD4EFD6}" dt="2017-09-27T08:54:56.017" v="2357"/>
          <ac:spMkLst>
            <pc:docMk/>
            <pc:sldMk cId="2357737715" sldId="316"/>
            <ac:spMk id="3" creationId="{00000000-0000-0000-0000-000000000000}"/>
          </ac:spMkLst>
        </pc:spChg>
        <pc:spChg chg="mod">
          <ac:chgData name="Julie LARTIGAU" userId="26999479-c549-4ce6-94f9-6af6d6bf7b63" providerId="ADAL" clId="{7327422E-F556-4C4F-A804-F353DFD4EFD6}" dt="2017-09-27T09:05:39.544" v="2779"/>
          <ac:spMkLst>
            <pc:docMk/>
            <pc:sldMk cId="2357737715" sldId="316"/>
            <ac:spMk id="4" creationId="{00000000-0000-0000-0000-000000000000}"/>
          </ac:spMkLst>
        </pc:spChg>
        <pc:spChg chg="mod">
          <ac:chgData name="Julie LARTIGAU" userId="26999479-c549-4ce6-94f9-6af6d6bf7b63" providerId="ADAL" clId="{7327422E-F556-4C4F-A804-F353DFD4EFD6}" dt="2017-09-27T08:56:14.531" v="2390" actId="20577"/>
          <ac:spMkLst>
            <pc:docMk/>
            <pc:sldMk cId="2357737715" sldId="316"/>
            <ac:spMk id="5" creationId="{00000000-0000-0000-0000-000000000000}"/>
          </ac:spMkLst>
        </pc:spChg>
        <pc:spChg chg="add del">
          <ac:chgData name="Julie LARTIGAU" userId="26999479-c549-4ce6-94f9-6af6d6bf7b63" providerId="ADAL" clId="{7327422E-F556-4C4F-A804-F353DFD4EFD6}" dt="2017-09-27T08:54:39.367" v="2356"/>
          <ac:spMkLst>
            <pc:docMk/>
            <pc:sldMk cId="2357737715" sldId="316"/>
            <ac:spMk id="11" creationId="{7EB82BDC-0D70-403C-A2DF-93251419C24C}"/>
          </ac:spMkLst>
        </pc:spChg>
        <pc:spChg chg="add mod">
          <ac:chgData name="Julie LARTIGAU" userId="26999479-c549-4ce6-94f9-6af6d6bf7b63" providerId="ADAL" clId="{7327422E-F556-4C4F-A804-F353DFD4EFD6}" dt="2017-09-27T08:55:42.062" v="2360"/>
          <ac:spMkLst>
            <pc:docMk/>
            <pc:sldMk cId="2357737715" sldId="316"/>
            <ac:spMk id="12" creationId="{0FA33796-519E-49BB-8F07-AABFFC2CA9E8}"/>
          </ac:spMkLst>
        </pc:spChg>
        <pc:graphicFrameChg chg="add">
          <ac:chgData name="Julie LARTIGAU" userId="26999479-c549-4ce6-94f9-6af6d6bf7b63" providerId="ADAL" clId="{7327422E-F556-4C4F-A804-F353DFD4EFD6}" dt="2017-09-27T08:56:19.113" v="2391"/>
          <ac:graphicFrameMkLst>
            <pc:docMk/>
            <pc:sldMk cId="2357737715" sldId="316"/>
            <ac:graphicFrameMk id="13" creationId="{7C0F7098-9372-4B37-8EF8-8E3F7443F8FF}"/>
          </ac:graphicFrameMkLst>
        </pc:graphicFrameChg>
        <pc:picChg chg="mod">
          <ac:chgData name="Julie LARTIGAU" userId="26999479-c549-4ce6-94f9-6af6d6bf7b63" providerId="ADAL" clId="{7327422E-F556-4C4F-A804-F353DFD4EFD6}" dt="2017-09-27T09:01:30.805" v="2679" actId="1035"/>
          <ac:picMkLst>
            <pc:docMk/>
            <pc:sldMk cId="2357737715" sldId="316"/>
            <ac:picMk id="6" creationId="{00000000-0000-0000-0000-000000000000}"/>
          </ac:picMkLst>
        </pc:picChg>
        <pc:picChg chg="mod">
          <ac:chgData name="Julie LARTIGAU" userId="26999479-c549-4ce6-94f9-6af6d6bf7b63" providerId="ADAL" clId="{7327422E-F556-4C4F-A804-F353DFD4EFD6}" dt="2017-09-27T09:01:30.805" v="2679" actId="1035"/>
          <ac:picMkLst>
            <pc:docMk/>
            <pc:sldMk cId="2357737715" sldId="316"/>
            <ac:picMk id="7" creationId="{00000000-0000-0000-0000-000000000000}"/>
          </ac:picMkLst>
        </pc:picChg>
        <pc:picChg chg="mod">
          <ac:chgData name="Julie LARTIGAU" userId="26999479-c549-4ce6-94f9-6af6d6bf7b63" providerId="ADAL" clId="{7327422E-F556-4C4F-A804-F353DFD4EFD6}" dt="2017-09-27T09:01:30.805" v="2679" actId="1035"/>
          <ac:picMkLst>
            <pc:docMk/>
            <pc:sldMk cId="2357737715" sldId="316"/>
            <ac:picMk id="8" creationId="{00000000-0000-0000-0000-000000000000}"/>
          </ac:picMkLst>
        </pc:picChg>
        <pc:picChg chg="mod">
          <ac:chgData name="Julie LARTIGAU" userId="26999479-c549-4ce6-94f9-6af6d6bf7b63" providerId="ADAL" clId="{7327422E-F556-4C4F-A804-F353DFD4EFD6}" dt="2017-09-27T09:01:30.805" v="2679" actId="1035"/>
          <ac:picMkLst>
            <pc:docMk/>
            <pc:sldMk cId="2357737715" sldId="316"/>
            <ac:picMk id="9" creationId="{00000000-0000-0000-0000-000000000000}"/>
          </ac:picMkLst>
        </pc:picChg>
        <pc:picChg chg="mod">
          <ac:chgData name="Julie LARTIGAU" userId="26999479-c549-4ce6-94f9-6af6d6bf7b63" providerId="ADAL" clId="{7327422E-F556-4C4F-A804-F353DFD4EFD6}" dt="2017-09-27T09:01:30.805" v="2679" actId="1035"/>
          <ac:picMkLst>
            <pc:docMk/>
            <pc:sldMk cId="2357737715" sldId="316"/>
            <ac:picMk id="10" creationId="{00000000-0000-0000-0000-000000000000}"/>
          </ac:picMkLst>
        </pc:picChg>
      </pc:sldChg>
      <pc:sldChg chg="delSp add del">
        <pc:chgData name="Julie LARTIGAU" userId="26999479-c549-4ce6-94f9-6af6d6bf7b63" providerId="ADAL" clId="{7327422E-F556-4C4F-A804-F353DFD4EFD6}" dt="2017-09-27T08:47:39.721" v="2302" actId="2696"/>
        <pc:sldMkLst>
          <pc:docMk/>
          <pc:sldMk cId="3034014511" sldId="316"/>
        </pc:sldMkLst>
        <pc:graphicFrameChg chg="del">
          <ac:chgData name="Julie LARTIGAU" userId="26999479-c549-4ce6-94f9-6af6d6bf7b63" providerId="ADAL" clId="{7327422E-F556-4C4F-A804-F353DFD4EFD6}" dt="2017-09-27T08:04:57.137" v="1632" actId="2696"/>
          <ac:graphicFrameMkLst>
            <pc:docMk/>
            <pc:sldMk cId="3034014511" sldId="316"/>
            <ac:graphicFrameMk id="10" creationId="{6A126E61-AA43-45CE-B062-660572297863}"/>
          </ac:graphicFrameMkLst>
        </pc:graphicFrameChg>
      </pc:sldChg>
      <pc:sldChg chg="addSp delSp modSp add modAnim">
        <pc:chgData name="Julie LARTIGAU" userId="26999479-c549-4ce6-94f9-6af6d6bf7b63" providerId="ADAL" clId="{7327422E-F556-4C4F-A804-F353DFD4EFD6}" dt="2017-09-27T09:25:56.027" v="3105"/>
        <pc:sldMkLst>
          <pc:docMk/>
          <pc:sldMk cId="3413122252" sldId="317"/>
        </pc:sldMkLst>
        <pc:spChg chg="del">
          <ac:chgData name="Julie LARTIGAU" userId="26999479-c549-4ce6-94f9-6af6d6bf7b63" providerId="ADAL" clId="{7327422E-F556-4C4F-A804-F353DFD4EFD6}" dt="2017-09-27T09:03:30.128" v="2746"/>
          <ac:spMkLst>
            <pc:docMk/>
            <pc:sldMk cId="3413122252" sldId="317"/>
            <ac:spMk id="2" creationId="{3929DC72-25EE-4E5F-A84B-D174153D2B08}"/>
          </ac:spMkLst>
        </pc:spChg>
        <pc:spChg chg="del">
          <ac:chgData name="Julie LARTIGAU" userId="26999479-c549-4ce6-94f9-6af6d6bf7b63" providerId="ADAL" clId="{7327422E-F556-4C4F-A804-F353DFD4EFD6}" dt="2017-09-27T09:03:30.128" v="2746"/>
          <ac:spMkLst>
            <pc:docMk/>
            <pc:sldMk cId="3413122252" sldId="317"/>
            <ac:spMk id="3" creationId="{BC50A11D-E15D-47D0-B4CD-8AFDAD3234AD}"/>
          </ac:spMkLst>
        </pc:spChg>
        <pc:spChg chg="add mod">
          <ac:chgData name="Julie LARTIGAU" userId="26999479-c549-4ce6-94f9-6af6d6bf7b63" providerId="ADAL" clId="{7327422E-F556-4C4F-A804-F353DFD4EFD6}" dt="2017-09-27T09:03:39.514" v="2772" actId="20577"/>
          <ac:spMkLst>
            <pc:docMk/>
            <pc:sldMk cId="3413122252" sldId="317"/>
            <ac:spMk id="6" creationId="{BDD6CB1A-8FE1-4D30-8617-81B28704870D}"/>
          </ac:spMkLst>
        </pc:spChg>
        <pc:spChg chg="add del mod">
          <ac:chgData name="Julie LARTIGAU" userId="26999479-c549-4ce6-94f9-6af6d6bf7b63" providerId="ADAL" clId="{7327422E-F556-4C4F-A804-F353DFD4EFD6}" dt="2017-09-27T09:10:30.524" v="2780"/>
          <ac:spMkLst>
            <pc:docMk/>
            <pc:sldMk cId="3413122252" sldId="317"/>
            <ac:spMk id="7" creationId="{9E1C2CED-EFD7-4F81-AC6D-E6DFDAB3D680}"/>
          </ac:spMkLst>
        </pc:spChg>
        <pc:spChg chg="add del mod">
          <ac:chgData name="Julie LARTIGAU" userId="26999479-c549-4ce6-94f9-6af6d6bf7b63" providerId="ADAL" clId="{7327422E-F556-4C4F-A804-F353DFD4EFD6}" dt="2017-09-27T09:10:37.175" v="2781"/>
          <ac:spMkLst>
            <pc:docMk/>
            <pc:sldMk cId="3413122252" sldId="317"/>
            <ac:spMk id="8" creationId="{03A028B4-E08F-48AC-9555-0A2C2AC12264}"/>
          </ac:spMkLst>
        </pc:spChg>
        <pc:spChg chg="add mod">
          <ac:chgData name="Julie LARTIGAU" userId="26999479-c549-4ce6-94f9-6af6d6bf7b63" providerId="ADAL" clId="{7327422E-F556-4C4F-A804-F353DFD4EFD6}" dt="2017-09-27T09:21:32.598" v="3066" actId="113"/>
          <ac:spMkLst>
            <pc:docMk/>
            <pc:sldMk cId="3413122252" sldId="317"/>
            <ac:spMk id="14" creationId="{3E05A983-0B0E-41EE-B1AC-28874D997312}"/>
          </ac:spMkLst>
        </pc:spChg>
        <pc:spChg chg="add mod">
          <ac:chgData name="Julie LARTIGAU" userId="26999479-c549-4ce6-94f9-6af6d6bf7b63" providerId="ADAL" clId="{7327422E-F556-4C4F-A804-F353DFD4EFD6}" dt="2017-09-27T09:21:36.766" v="3068" actId="113"/>
          <ac:spMkLst>
            <pc:docMk/>
            <pc:sldMk cId="3413122252" sldId="317"/>
            <ac:spMk id="15" creationId="{95FB0B0D-6317-4672-BE38-3E1A1B8C4541}"/>
          </ac:spMkLst>
        </pc:spChg>
        <pc:spChg chg="add del mod">
          <ac:chgData name="Julie LARTIGAU" userId="26999479-c549-4ce6-94f9-6af6d6bf7b63" providerId="ADAL" clId="{7327422E-F556-4C4F-A804-F353DFD4EFD6}" dt="2017-09-27T09:12:00.820" v="2806" actId="478"/>
          <ac:spMkLst>
            <pc:docMk/>
            <pc:sldMk cId="3413122252" sldId="317"/>
            <ac:spMk id="19" creationId="{3C44CBC0-E6E3-4499-B575-219840C9C113}"/>
          </ac:spMkLst>
        </pc:spChg>
        <pc:spChg chg="add del mod">
          <ac:chgData name="Julie LARTIGAU" userId="26999479-c549-4ce6-94f9-6af6d6bf7b63" providerId="ADAL" clId="{7327422E-F556-4C4F-A804-F353DFD4EFD6}" dt="2017-09-27T09:13:11.223" v="2810" actId="478"/>
          <ac:spMkLst>
            <pc:docMk/>
            <pc:sldMk cId="3413122252" sldId="317"/>
            <ac:spMk id="23" creationId="{B2B4F215-9720-4B91-AF26-293EF4C8A954}"/>
          </ac:spMkLst>
        </pc:spChg>
        <pc:spChg chg="add mod">
          <ac:chgData name="Julie LARTIGAU" userId="26999479-c549-4ce6-94f9-6af6d6bf7b63" providerId="ADAL" clId="{7327422E-F556-4C4F-A804-F353DFD4EFD6}" dt="2017-09-27T09:20:24.892" v="3056" actId="1035"/>
          <ac:spMkLst>
            <pc:docMk/>
            <pc:sldMk cId="3413122252" sldId="317"/>
            <ac:spMk id="24" creationId="{B0AC4827-93FB-497A-A628-EBE7F1F46632}"/>
          </ac:spMkLst>
        </pc:spChg>
        <pc:spChg chg="add mod">
          <ac:chgData name="Julie LARTIGAU" userId="26999479-c549-4ce6-94f9-6af6d6bf7b63" providerId="ADAL" clId="{7327422E-F556-4C4F-A804-F353DFD4EFD6}" dt="2017-09-27T09:20:24.892" v="3056" actId="1035"/>
          <ac:spMkLst>
            <pc:docMk/>
            <pc:sldMk cId="3413122252" sldId="317"/>
            <ac:spMk id="25" creationId="{C1FECA1B-28A0-418B-AFB1-9E3CC0DC84C9}"/>
          </ac:spMkLst>
        </pc:spChg>
        <pc:spChg chg="add mod">
          <ac:chgData name="Julie LARTIGAU" userId="26999479-c549-4ce6-94f9-6af6d6bf7b63" providerId="ADAL" clId="{7327422E-F556-4C4F-A804-F353DFD4EFD6}" dt="2017-09-27T09:17:39.510" v="2976" actId="404"/>
          <ac:spMkLst>
            <pc:docMk/>
            <pc:sldMk cId="3413122252" sldId="317"/>
            <ac:spMk id="26" creationId="{F9DAFCAD-C624-4C9D-BF95-318123C23D2D}"/>
          </ac:spMkLst>
        </pc:spChg>
        <pc:spChg chg="add mod">
          <ac:chgData name="Julie LARTIGAU" userId="26999479-c549-4ce6-94f9-6af6d6bf7b63" providerId="ADAL" clId="{7327422E-F556-4C4F-A804-F353DFD4EFD6}" dt="2017-09-27T09:20:13.442" v="3052" actId="404"/>
          <ac:spMkLst>
            <pc:docMk/>
            <pc:sldMk cId="3413122252" sldId="317"/>
            <ac:spMk id="27" creationId="{CFF86DC0-50BB-4E06-B0EE-DFF37C727E9E}"/>
          </ac:spMkLst>
        </pc:spChg>
        <pc:spChg chg="add mod ord">
          <ac:chgData name="Julie LARTIGAU" userId="26999479-c549-4ce6-94f9-6af6d6bf7b63" providerId="ADAL" clId="{7327422E-F556-4C4F-A804-F353DFD4EFD6}" dt="2017-09-27T09:20:52.124" v="3061"/>
          <ac:spMkLst>
            <pc:docMk/>
            <pc:sldMk cId="3413122252" sldId="317"/>
            <ac:spMk id="28" creationId="{E60459DF-AC8D-4005-AAB2-EB2F61845AAE}"/>
          </ac:spMkLst>
        </pc:spChg>
        <pc:spChg chg="add mod ord">
          <ac:chgData name="Julie LARTIGAU" userId="26999479-c549-4ce6-94f9-6af6d6bf7b63" providerId="ADAL" clId="{7327422E-F556-4C4F-A804-F353DFD4EFD6}" dt="2017-09-27T09:21:00.636" v="3064" actId="167"/>
          <ac:spMkLst>
            <pc:docMk/>
            <pc:sldMk cId="3413122252" sldId="317"/>
            <ac:spMk id="29" creationId="{C39546B2-AF3A-4894-8FA2-5454F6C4E0A5}"/>
          </ac:spMkLst>
        </pc:spChg>
        <pc:graphicFrameChg chg="add">
          <ac:chgData name="Julie LARTIGAU" userId="26999479-c549-4ce6-94f9-6af6d6bf7b63" providerId="ADAL" clId="{7327422E-F556-4C4F-A804-F353DFD4EFD6}" dt="2017-09-27T09:03:44.634" v="2773"/>
          <ac:graphicFrameMkLst>
            <pc:docMk/>
            <pc:sldMk cId="3413122252" sldId="317"/>
            <ac:graphicFrameMk id="9" creationId="{2B778BD6-9658-4D18-BDBC-32896F9C346B}"/>
          </ac:graphicFrameMkLst>
        </pc:graphicFrameChg>
        <pc:picChg chg="add del mod">
          <ac:chgData name="Julie LARTIGAU" userId="26999479-c549-4ce6-94f9-6af6d6bf7b63" providerId="ADAL" clId="{7327422E-F556-4C4F-A804-F353DFD4EFD6}" dt="2017-09-27T09:11:58.947" v="2805" actId="478"/>
          <ac:picMkLst>
            <pc:docMk/>
            <pc:sldMk cId="3413122252" sldId="317"/>
            <ac:picMk id="11" creationId="{E443BA01-E940-4BD2-B186-F576DDAB7DD7}"/>
          </ac:picMkLst>
        </pc:picChg>
        <pc:picChg chg="add del mod">
          <ac:chgData name="Julie LARTIGAU" userId="26999479-c549-4ce6-94f9-6af6d6bf7b63" providerId="ADAL" clId="{7327422E-F556-4C4F-A804-F353DFD4EFD6}" dt="2017-09-27T09:13:09.270" v="2809" actId="478"/>
          <ac:picMkLst>
            <pc:docMk/>
            <pc:sldMk cId="3413122252" sldId="317"/>
            <ac:picMk id="13" creationId="{633B7FFE-2625-4728-9E9D-7F00C1212541}"/>
          </ac:picMkLst>
        </pc:picChg>
        <pc:picChg chg="add mod">
          <ac:chgData name="Julie LARTIGAU" userId="26999479-c549-4ce6-94f9-6af6d6bf7b63" providerId="ADAL" clId="{7327422E-F556-4C4F-A804-F353DFD4EFD6}" dt="2017-09-27T09:20:24.892" v="3056" actId="1035"/>
          <ac:picMkLst>
            <pc:docMk/>
            <pc:sldMk cId="3413122252" sldId="317"/>
            <ac:picMk id="17" creationId="{B83317E4-A8F4-4DE0-A915-AAFF40A4AE9D}"/>
          </ac:picMkLst>
        </pc:picChg>
        <pc:picChg chg="add mod">
          <ac:chgData name="Julie LARTIGAU" userId="26999479-c549-4ce6-94f9-6af6d6bf7b63" providerId="ADAL" clId="{7327422E-F556-4C4F-A804-F353DFD4EFD6}" dt="2017-09-27T09:20:24.892" v="3056" actId="1035"/>
          <ac:picMkLst>
            <pc:docMk/>
            <pc:sldMk cId="3413122252" sldId="317"/>
            <ac:picMk id="21" creationId="{A70E8B9D-73E7-45E4-8135-444DBE722959}"/>
          </ac:picMkLst>
        </pc:picChg>
      </pc:sldChg>
      <pc:sldChg chg="addSp delSp modSp add">
        <pc:chgData name="Julie LARTIGAU" userId="26999479-c549-4ce6-94f9-6af6d6bf7b63" providerId="ADAL" clId="{7327422E-F556-4C4F-A804-F353DFD4EFD6}" dt="2017-09-27T09:39:34.483" v="3333" actId="207"/>
        <pc:sldMkLst>
          <pc:docMk/>
          <pc:sldMk cId="181047063" sldId="318"/>
        </pc:sldMkLst>
        <pc:spChg chg="del">
          <ac:chgData name="Julie LARTIGAU" userId="26999479-c549-4ce6-94f9-6af6d6bf7b63" providerId="ADAL" clId="{7327422E-F556-4C4F-A804-F353DFD4EFD6}" dt="2017-09-27T09:39:14.958" v="3329" actId="207"/>
          <ac:spMkLst>
            <pc:docMk/>
            <pc:sldMk cId="181047063" sldId="318"/>
            <ac:spMk id="4" creationId="{E85D3798-5A42-4C26-A2DD-57C4D9B52F5F}"/>
          </ac:spMkLst>
        </pc:spChg>
        <pc:spChg chg="del">
          <ac:chgData name="Julie LARTIGAU" userId="26999479-c549-4ce6-94f9-6af6d6bf7b63" providerId="ADAL" clId="{7327422E-F556-4C4F-A804-F353DFD4EFD6}" dt="2017-09-27T09:39:14.958" v="3329" actId="207"/>
          <ac:spMkLst>
            <pc:docMk/>
            <pc:sldMk cId="181047063" sldId="318"/>
            <ac:spMk id="5" creationId="{2E5EFA9B-AE36-466E-996A-04CB3D5BA76D}"/>
          </ac:spMkLst>
        </pc:spChg>
        <pc:spChg chg="del">
          <ac:chgData name="Julie LARTIGAU" userId="26999479-c549-4ce6-94f9-6af6d6bf7b63" providerId="ADAL" clId="{7327422E-F556-4C4F-A804-F353DFD4EFD6}" dt="2017-09-27T09:39:14.958" v="3329" actId="207"/>
          <ac:spMkLst>
            <pc:docMk/>
            <pc:sldMk cId="181047063" sldId="318"/>
            <ac:spMk id="6" creationId="{85A128D6-D5F6-49DC-B47B-C0F74808709F}"/>
          </ac:spMkLst>
        </pc:spChg>
        <pc:spChg chg="add mod">
          <ac:chgData name="Julie LARTIGAU" userId="26999479-c549-4ce6-94f9-6af6d6bf7b63" providerId="ADAL" clId="{7327422E-F556-4C4F-A804-F353DFD4EFD6}" dt="2017-09-27T09:39:14.958" v="3329" actId="207"/>
          <ac:spMkLst>
            <pc:docMk/>
            <pc:sldMk cId="181047063" sldId="318"/>
            <ac:spMk id="7" creationId="{7ED1E1B8-08F0-4A60-A845-A26E2A9FA65F}"/>
          </ac:spMkLst>
        </pc:spChg>
        <pc:spChg chg="add mod">
          <ac:chgData name="Julie LARTIGAU" userId="26999479-c549-4ce6-94f9-6af6d6bf7b63" providerId="ADAL" clId="{7327422E-F556-4C4F-A804-F353DFD4EFD6}" dt="2017-09-27T09:39:14.958" v="3329" actId="207"/>
          <ac:spMkLst>
            <pc:docMk/>
            <pc:sldMk cId="181047063" sldId="318"/>
            <ac:spMk id="8" creationId="{8C7329A6-960C-4269-88CC-931E071C3B9A}"/>
          </ac:spMkLst>
        </pc:spChg>
        <pc:graphicFrameChg chg="add modGraphic">
          <ac:chgData name="Julie LARTIGAU" userId="26999479-c549-4ce6-94f9-6af6d6bf7b63" providerId="ADAL" clId="{7327422E-F556-4C4F-A804-F353DFD4EFD6}" dt="2017-09-27T09:39:34.483" v="3333" actId="207"/>
          <ac:graphicFrameMkLst>
            <pc:docMk/>
            <pc:sldMk cId="181047063" sldId="318"/>
            <ac:graphicFrameMk id="9" creationId="{EF6528D2-EF0A-4531-8B0A-63153CFEC4F8}"/>
          </ac:graphicFrameMkLst>
        </pc:graphicFrameChg>
      </pc:sldChg>
      <pc:sldChg chg="modSp add del">
        <pc:chgData name="Julie LARTIGAU" userId="26999479-c549-4ce6-94f9-6af6d6bf7b63" providerId="ADAL" clId="{7327422E-F556-4C4F-A804-F353DFD4EFD6}" dt="2017-09-27T09:27:30.079" v="3157" actId="2696"/>
        <pc:sldMkLst>
          <pc:docMk/>
          <pc:sldMk cId="2612089893" sldId="318"/>
        </pc:sldMkLst>
        <pc:spChg chg="mod">
          <ac:chgData name="Julie LARTIGAU" userId="26999479-c549-4ce6-94f9-6af6d6bf7b63" providerId="ADAL" clId="{7327422E-F556-4C4F-A804-F353DFD4EFD6}" dt="2017-09-27T09:27:23.229" v="3156" actId="20577"/>
          <ac:spMkLst>
            <pc:docMk/>
            <pc:sldMk cId="2612089893" sldId="318"/>
            <ac:spMk id="4" creationId="{C147DBF9-71D7-4146-9CD7-7E56C646059E}"/>
          </ac:spMkLst>
        </pc:spChg>
        <pc:spChg chg="mod">
          <ac:chgData name="Julie LARTIGAU" userId="26999479-c549-4ce6-94f9-6af6d6bf7b63" providerId="ADAL" clId="{7327422E-F556-4C4F-A804-F353DFD4EFD6}" dt="2017-09-27T09:23:08.090" v="3104" actId="20577"/>
          <ac:spMkLst>
            <pc:docMk/>
            <pc:sldMk cId="2612089893" sldId="318"/>
            <ac:spMk id="6" creationId="{3CC2C463-3236-4574-AA4C-E1E3B1CC6C89}"/>
          </ac:spMkLst>
        </pc:spChg>
      </pc:sldChg>
      <pc:sldChg chg="add del">
        <pc:chgData name="Julie LARTIGAU" userId="26999479-c549-4ce6-94f9-6af6d6bf7b63" providerId="ADAL" clId="{7327422E-F556-4C4F-A804-F353DFD4EFD6}" dt="2017-09-27T09:39:01.225" v="3327" actId="2696"/>
        <pc:sldMkLst>
          <pc:docMk/>
          <pc:sldMk cId="3431274922" sldId="318"/>
        </pc:sldMkLst>
      </pc:sldChg>
      <pc:sldChg chg="modSp add">
        <pc:chgData name="Julie LARTIGAU" userId="26999479-c549-4ce6-94f9-6af6d6bf7b63" providerId="ADAL" clId="{7327422E-F556-4C4F-A804-F353DFD4EFD6}" dt="2017-09-27T09:40:56.212" v="3339" actId="207"/>
        <pc:sldMkLst>
          <pc:docMk/>
          <pc:sldMk cId="1052896748" sldId="319"/>
        </pc:sldMkLst>
        <pc:graphicFrameChg chg="modGraphic">
          <ac:chgData name="Julie LARTIGAU" userId="26999479-c549-4ce6-94f9-6af6d6bf7b63" providerId="ADAL" clId="{7327422E-F556-4C4F-A804-F353DFD4EFD6}" dt="2017-09-27T09:40:56.212" v="3339" actId="207"/>
          <ac:graphicFrameMkLst>
            <pc:docMk/>
            <pc:sldMk cId="1052896748" sldId="319"/>
            <ac:graphicFrameMk id="9" creationId="{EF6528D2-EF0A-4531-8B0A-63153CFEC4F8}"/>
          </ac:graphicFrameMkLst>
        </pc:graphicFrameChg>
      </pc:sldChg>
      <pc:sldChg chg="add">
        <pc:chgData name="Julie LARTIGAU" userId="26999479-c549-4ce6-94f9-6af6d6bf7b63" providerId="ADAL" clId="{7327422E-F556-4C4F-A804-F353DFD4EFD6}" dt="2017-09-27T09:41:01.668" v="3340"/>
        <pc:sldMkLst>
          <pc:docMk/>
          <pc:sldMk cId="3341365210" sldId="320"/>
        </pc:sldMkLst>
      </pc:sldChg>
      <pc:sldChg chg="add">
        <pc:chgData name="Julie LARTIGAU" userId="26999479-c549-4ce6-94f9-6af6d6bf7b63" providerId="ADAL" clId="{7327422E-F556-4C4F-A804-F353DFD4EFD6}" dt="2017-09-27T09:41:02.339" v="3341"/>
        <pc:sldMkLst>
          <pc:docMk/>
          <pc:sldMk cId="2971243816" sldId="321"/>
        </pc:sldMkLst>
      </pc:sldChg>
      <pc:sldChg chg="add">
        <pc:chgData name="Julie LARTIGAU" userId="26999479-c549-4ce6-94f9-6af6d6bf7b63" providerId="ADAL" clId="{7327422E-F556-4C4F-A804-F353DFD4EFD6}" dt="2017-09-27T09:41:04.626" v="3342"/>
        <pc:sldMkLst>
          <pc:docMk/>
          <pc:sldMk cId="1046872321" sldId="322"/>
        </pc:sldMkLst>
      </pc:sldChg>
      <pc:sldChg chg="add">
        <pc:chgData name="Julie LARTIGAU" userId="26999479-c549-4ce6-94f9-6af6d6bf7b63" providerId="ADAL" clId="{7327422E-F556-4C4F-A804-F353DFD4EFD6}" dt="2017-09-27T09:41:05.488" v="3343"/>
        <pc:sldMkLst>
          <pc:docMk/>
          <pc:sldMk cId="1135999412" sldId="323"/>
        </pc:sldMkLst>
      </pc:sldChg>
      <pc:sldMasterChg chg="modSldLayout">
        <pc:chgData name="Julie LARTIGAU" userId="26999479-c549-4ce6-94f9-6af6d6bf7b63" providerId="ADAL" clId="{7327422E-F556-4C4F-A804-F353DFD4EFD6}" dt="2017-09-27T09:02:58.235" v="2743"/>
        <pc:sldMasterMkLst>
          <pc:docMk/>
          <pc:sldMasterMk cId="0" sldId="2147483648"/>
        </pc:sldMasterMkLst>
        <pc:sldLayoutChg chg="modSp">
          <pc:chgData name="Julie LARTIGAU" userId="26999479-c549-4ce6-94f9-6af6d6bf7b63" providerId="ADAL" clId="{7327422E-F556-4C4F-A804-F353DFD4EFD6}" dt="2017-09-27T09:02:58.235" v="2743"/>
          <pc:sldLayoutMkLst>
            <pc:docMk/>
            <pc:sldMasterMk cId="0" sldId="2147483648"/>
            <pc:sldLayoutMk cId="0" sldId="2147483651"/>
          </pc:sldLayoutMkLst>
          <pc:spChg chg="mod">
            <ac:chgData name="Julie LARTIGAU" userId="26999479-c549-4ce6-94f9-6af6d6bf7b63" providerId="ADAL" clId="{7327422E-F556-4C4F-A804-F353DFD4EFD6}" dt="2017-09-27T06:38:55.343" v="302" actId="1076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Julie LARTIGAU" userId="26999479-c549-4ce6-94f9-6af6d6bf7b63" providerId="ADAL" clId="{7327422E-F556-4C4F-A804-F353DFD4EFD6}" dt="2017-09-27T07:58:40.749" v="1395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mod">
            <ac:chgData name="Julie LARTIGAU" userId="26999479-c549-4ce6-94f9-6af6d6bf7b63" providerId="ADAL" clId="{7327422E-F556-4C4F-A804-F353DFD4EFD6}" dt="2017-09-27T09:02:58.235" v="2743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  <pc:spChg chg="mod">
            <ac:chgData name="Julie LARTIGAU" userId="26999479-c549-4ce6-94f9-6af6d6bf7b63" providerId="ADAL" clId="{7327422E-F556-4C4F-A804-F353DFD4EFD6}" dt="2017-09-27T09:02:58.235" v="2743"/>
            <ac:spMkLst>
              <pc:docMk/>
              <pc:sldMasterMk cId="0" sldId="2147483648"/>
              <pc:sldLayoutMk cId="0" sldId="2147483651"/>
              <ac:spMk id="6" creationId="{00000000-0000-0000-0000-000000000000}"/>
            </ac:spMkLst>
          </pc:spChg>
          <pc:cxnChg chg="mod">
            <ac:chgData name="Julie LARTIGAU" userId="26999479-c549-4ce6-94f9-6af6d6bf7b63" providerId="ADAL" clId="{7327422E-F556-4C4F-A804-F353DFD4EFD6}" dt="2017-09-27T06:38:30.570" v="297" actId="1076"/>
            <ac:cxnSpMkLst>
              <pc:docMk/>
              <pc:sldMasterMk cId="0" sldId="2147483648"/>
              <pc:sldLayoutMk cId="0" sldId="2147483651"/>
              <ac:cxnSpMk id="7" creationId="{00000000-0000-0000-0000-000000000000}"/>
            </ac:cxnSpMkLst>
          </pc:cxnChg>
        </pc:sldLayoutChg>
        <pc:sldLayoutChg chg="modSp">
          <pc:chgData name="Julie LARTIGAU" userId="26999479-c549-4ce6-94f9-6af6d6bf7b63" providerId="ADAL" clId="{7327422E-F556-4C4F-A804-F353DFD4EFD6}" dt="2017-09-27T07:58:30.764" v="1391"/>
          <pc:sldLayoutMkLst>
            <pc:docMk/>
            <pc:sldMasterMk cId="0" sldId="2147483648"/>
            <pc:sldLayoutMk cId="2964100449" sldId="2147483656"/>
          </pc:sldLayoutMkLst>
          <pc:spChg chg="mod">
            <ac:chgData name="Julie LARTIGAU" userId="26999479-c549-4ce6-94f9-6af6d6bf7b63" providerId="ADAL" clId="{7327422E-F556-4C4F-A804-F353DFD4EFD6}" dt="2017-09-27T07:58:25.313" v="1387"/>
            <ac:spMkLst>
              <pc:docMk/>
              <pc:sldMasterMk cId="0" sldId="2147483648"/>
              <pc:sldLayoutMk cId="2964100449" sldId="2147483656"/>
              <ac:spMk id="5" creationId="{00000000-0000-0000-0000-000000000000}"/>
            </ac:spMkLst>
          </pc:spChg>
          <pc:spChg chg="mod">
            <ac:chgData name="Julie LARTIGAU" userId="26999479-c549-4ce6-94f9-6af6d6bf7b63" providerId="ADAL" clId="{7327422E-F556-4C4F-A804-F353DFD4EFD6}" dt="2017-09-27T07:58:30.764" v="1391"/>
            <ac:spMkLst>
              <pc:docMk/>
              <pc:sldMasterMk cId="0" sldId="2147483648"/>
              <pc:sldLayoutMk cId="2964100449" sldId="2147483656"/>
              <ac:spMk id="6" creationId="{00000000-0000-0000-0000-000000000000}"/>
            </ac:spMkLst>
          </pc:spChg>
          <pc:spChg chg="mod">
            <ac:chgData name="Julie LARTIGAU" userId="26999479-c549-4ce6-94f9-6af6d6bf7b63" providerId="ADAL" clId="{7327422E-F556-4C4F-A804-F353DFD4EFD6}" dt="2017-09-27T06:37:30.123" v="285" actId="1076"/>
            <ac:spMkLst>
              <pc:docMk/>
              <pc:sldMasterMk cId="0" sldId="2147483648"/>
              <pc:sldLayoutMk cId="2964100449" sldId="2147483656"/>
              <ac:spMk id="7" creationId="{00000000-0000-0000-0000-000000000000}"/>
            </ac:spMkLst>
          </pc:spChg>
          <pc:cxnChg chg="mod">
            <ac:chgData name="Julie LARTIGAU" userId="26999479-c549-4ce6-94f9-6af6d6bf7b63" providerId="ADAL" clId="{7327422E-F556-4C4F-A804-F353DFD4EFD6}" dt="2017-09-27T06:37:53.449" v="291" actId="1076"/>
            <ac:cxnSpMkLst>
              <pc:docMk/>
              <pc:sldMasterMk cId="0" sldId="2147483648"/>
              <pc:sldLayoutMk cId="2964100449" sldId="2147483656"/>
              <ac:cxnSpMk id="8" creationId="{00000000-0000-0000-0000-000000000000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817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2799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3C531-0EC4-4494-AD94-79AAB3D1BEBF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50900"/>
            <a:ext cx="3055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6DC04-13CF-4083-9E3B-A0CC167E90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51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2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99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3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955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4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991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5</a:t>
            </a:fld>
            <a:endParaRPr lang="fr-FR" dirty="0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644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6</a:t>
            </a:fld>
            <a:endParaRPr lang="fr-FR" dirty="0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5129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8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07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 userDrawn="1"/>
        </p:nvGrpSpPr>
        <p:grpSpPr>
          <a:xfrm>
            <a:off x="0" y="-27384"/>
            <a:ext cx="9144000" cy="5976664"/>
            <a:chOff x="0" y="-27384"/>
            <a:chExt cx="9144000" cy="5976664"/>
          </a:xfrm>
        </p:grpSpPr>
        <p:pic>
          <p:nvPicPr>
            <p:cNvPr id="10" name="Image 9" descr="Couv.jpg"/>
            <p:cNvPicPr>
              <a:picLocks noChangeAspect="1"/>
            </p:cNvPicPr>
            <p:nvPr userDrawn="1"/>
          </p:nvPicPr>
          <p:blipFill>
            <a:blip r:embed="rId2" cstate="print"/>
            <a:srcRect t="84051" b="667"/>
            <a:stretch>
              <a:fillRect/>
            </a:stretch>
          </p:blipFill>
          <p:spPr>
            <a:xfrm>
              <a:off x="0" y="5085184"/>
              <a:ext cx="9144000" cy="864096"/>
            </a:xfrm>
            <a:prstGeom prst="rect">
              <a:avLst/>
            </a:prstGeom>
          </p:spPr>
        </p:pic>
        <p:pic>
          <p:nvPicPr>
            <p:cNvPr id="7" name="Image 6" descr="Couv.jpg"/>
            <p:cNvPicPr>
              <a:picLocks noChangeAspect="1"/>
            </p:cNvPicPr>
            <p:nvPr userDrawn="1"/>
          </p:nvPicPr>
          <p:blipFill>
            <a:blip r:embed="rId2" cstate="print"/>
            <a:srcRect b="667"/>
            <a:stretch>
              <a:fillRect/>
            </a:stretch>
          </p:blipFill>
          <p:spPr>
            <a:xfrm>
              <a:off x="0" y="-27384"/>
              <a:ext cx="9144000" cy="5616624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008" y="0"/>
            <a:ext cx="2555776" cy="1158965"/>
          </a:xfrm>
          <a:prstGeom prst="rect">
            <a:avLst/>
          </a:prstGeom>
        </p:spPr>
      </p:pic>
      <p:pic>
        <p:nvPicPr>
          <p:cNvPr id="9" name="Image 8" descr="adresse CCI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83808" y="5955792"/>
            <a:ext cx="3060192" cy="9022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ande bleu.jp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44000" cy="1228065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t>‹N°›</a:t>
            </a:fld>
            <a:endParaRPr lang="fr-FR"/>
          </a:p>
        </p:txBody>
      </p:sp>
      <p:pic>
        <p:nvPicPr>
          <p:cNvPr id="5" name="Image 4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pic>
        <p:nvPicPr>
          <p:cNvPr id="8" name="Image 7" descr="zigouyou-Gauch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238850" cy="6858000"/>
          </a:xfrm>
          <a:prstGeom prst="rect">
            <a:avLst/>
          </a:prstGeom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3200"/>
            <a:ext cx="8229600" cy="4713387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619672" y="58364"/>
            <a:ext cx="7067128" cy="11430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3200"/>
            <a:ext cx="4042792" cy="4538088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2"/>
          </p:nvPr>
        </p:nvSpPr>
        <p:spPr>
          <a:xfrm>
            <a:off x="4644008" y="1483200"/>
            <a:ext cx="4042792" cy="4538088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108000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57200" y="1080000"/>
            <a:ext cx="82296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logo EST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5C70A71A-6173-49DE-BB82-0E3D18A820D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10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8000"/>
            <a:ext cx="8229600" cy="1143000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720406-D21C-404B-8256-18315DBAC6C3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 descr="logo EST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cxnSp>
        <p:nvCxnSpPr>
          <p:cNvPr id="7" name="Connecteur droit 6"/>
          <p:cNvCxnSpPr/>
          <p:nvPr userDrawn="1"/>
        </p:nvCxnSpPr>
        <p:spPr>
          <a:xfrm>
            <a:off x="457200" y="1080000"/>
            <a:ext cx="82296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1F95473-0B70-4879-94FE-2AD307080AC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Systèmes Microprogrammés - ESTIA 2021</a:t>
            </a:r>
          </a:p>
        </p:txBody>
      </p:sp>
      <p:pic>
        <p:nvPicPr>
          <p:cNvPr id="6" name="Image 5" descr="Do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274437"/>
          </a:xfrm>
          <a:prstGeom prst="rect">
            <a:avLst/>
          </a:prstGeom>
        </p:spPr>
      </p:pic>
      <p:pic>
        <p:nvPicPr>
          <p:cNvPr id="7" name="Image 6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8591" y="6021288"/>
            <a:ext cx="1629113" cy="738752"/>
          </a:xfrm>
          <a:prstGeom prst="rect">
            <a:avLst/>
          </a:prstGeom>
        </p:spPr>
      </p:pic>
      <p:pic>
        <p:nvPicPr>
          <p:cNvPr id="8" name="Image 7" descr="adresse CCI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71433" y="6309320"/>
            <a:ext cx="1831621" cy="540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7960" y="6356350"/>
            <a:ext cx="3968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6720406-D21C-404B-8256-18315DBAC6C3}" type="slidenum">
              <a:rPr lang="fr-FR" smtClean="0"/>
              <a:pPr/>
              <a:t>‹N°›</a:t>
            </a:fld>
            <a:endParaRPr lang="fr-FR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CB4DA4F-8CC3-44DC-A9F0-B485504DBD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1" r:id="rId4"/>
    <p:sldLayoutId id="2147483654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1.microchip.com/downloads/en/DeviceDoc/41291D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2EBE8DA-8B49-4670-891B-A9D790C6E80A}"/>
              </a:ext>
            </a:extLst>
          </p:cNvPr>
          <p:cNvSpPr txBox="1"/>
          <p:nvPr/>
        </p:nvSpPr>
        <p:spPr>
          <a:xfrm>
            <a:off x="35496" y="6237312"/>
            <a:ext cx="6187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/>
              <a:t>ESTIA2021 – Systèmes Microprogrammés - Module Systèmes Discrets</a:t>
            </a:r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3B043DD3-3ED9-4595-BDC4-CAEAF98A5374}"/>
              </a:ext>
            </a:extLst>
          </p:cNvPr>
          <p:cNvSpPr txBox="1">
            <a:spLocks/>
          </p:cNvSpPr>
          <p:nvPr/>
        </p:nvSpPr>
        <p:spPr>
          <a:xfrm>
            <a:off x="685800" y="908720"/>
            <a:ext cx="7772400" cy="4896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sz="4900" cap="small" dirty="0">
                <a:solidFill>
                  <a:prstClr val="white"/>
                </a:solidFill>
              </a:rPr>
              <a:t>Projet ROBI2021</a:t>
            </a:r>
          </a:p>
          <a:p>
            <a:endParaRPr lang="fr-FR" sz="2500" cap="small" dirty="0"/>
          </a:p>
          <a:p>
            <a:endParaRPr lang="fr-FR" sz="2500" cap="small" dirty="0"/>
          </a:p>
          <a:p>
            <a:endParaRPr lang="fr-FR" sz="2500" cap="small" dirty="0"/>
          </a:p>
          <a:p>
            <a:endParaRPr lang="fr-FR" sz="3300" cap="small" dirty="0"/>
          </a:p>
          <a:p>
            <a:r>
              <a:rPr lang="fr-FR" sz="4100" cap="small" dirty="0"/>
              <a:t>microcontrôleur PIC16F887</a:t>
            </a:r>
          </a:p>
          <a:p>
            <a:r>
              <a:rPr lang="fr-FR" sz="4100" cap="small" dirty="0"/>
              <a:t>- </a:t>
            </a:r>
          </a:p>
          <a:p>
            <a:r>
              <a:rPr lang="fr-FR" sz="3300" cap="small" dirty="0"/>
              <a:t>Les interruptions</a:t>
            </a:r>
            <a:endParaRPr lang="fr-FR" sz="3300" b="0" dirty="0">
              <a:latin typeface="+mn-lt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5488E8E-33A1-485C-8B93-0E17377D5FF5}"/>
              </a:ext>
            </a:extLst>
          </p:cNvPr>
          <p:cNvGrpSpPr/>
          <p:nvPr/>
        </p:nvGrpSpPr>
        <p:grpSpPr>
          <a:xfrm>
            <a:off x="2610701" y="2348880"/>
            <a:ext cx="3922597" cy="1109736"/>
            <a:chOff x="6594748" y="3183359"/>
            <a:chExt cx="3922597" cy="11097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394FD1-4F5A-4D73-9F3D-A18FA911430B}"/>
                </a:ext>
              </a:extLst>
            </p:cNvPr>
            <p:cNvSpPr/>
            <p:nvPr/>
          </p:nvSpPr>
          <p:spPr>
            <a:xfrm>
              <a:off x="6594748" y="3183359"/>
              <a:ext cx="3922597" cy="1109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DB92DF1-32C8-43F6-91D9-30EF25530AB3}"/>
                </a:ext>
              </a:extLst>
            </p:cNvPr>
            <p:cNvSpPr txBox="1"/>
            <p:nvPr/>
          </p:nvSpPr>
          <p:spPr>
            <a:xfrm>
              <a:off x="6728818" y="3183359"/>
              <a:ext cx="1418683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5400" dirty="0">
                  <a:latin typeface="AR DESTINE" panose="02000000000000000000" pitchFamily="2" charset="0"/>
                </a:rPr>
                <a:t>ROB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312958A-5F52-4B2A-B7E7-B100C5731E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0822"/>
            <a:stretch/>
          </p:blipFill>
          <p:spPr>
            <a:xfrm>
              <a:off x="8101139" y="3225189"/>
              <a:ext cx="2303509" cy="70432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EAF1CD4-ECF8-437E-800E-ECF6BDB87EF2}"/>
                </a:ext>
              </a:extLst>
            </p:cNvPr>
            <p:cNvSpPr txBox="1"/>
            <p:nvPr/>
          </p:nvSpPr>
          <p:spPr>
            <a:xfrm>
              <a:off x="6795112" y="3944089"/>
              <a:ext cx="35218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cap="all" dirty="0">
                  <a:latin typeface="AR DESTINE" panose="02000000000000000000" pitchFamily="2" charset="0"/>
                </a:rPr>
                <a:t>Mobile </a:t>
              </a:r>
              <a:r>
                <a:rPr lang="fr-FR" sz="1200" cap="all" dirty="0" err="1">
                  <a:latin typeface="AR DESTINE" panose="02000000000000000000" pitchFamily="2" charset="0"/>
                </a:rPr>
                <a:t>robotics</a:t>
              </a:r>
              <a:r>
                <a:rPr lang="fr-FR" sz="1200" cap="all" dirty="0">
                  <a:latin typeface="AR DESTINE" panose="02000000000000000000" pitchFamily="2" charset="0"/>
                </a:rPr>
                <a:t> </a:t>
              </a:r>
              <a:r>
                <a:rPr lang="fr-FR" sz="1200" cap="all" dirty="0" err="1">
                  <a:latin typeface="AR DESTINE" panose="02000000000000000000" pitchFamily="2" charset="0"/>
                </a:rPr>
                <a:t>specialist</a:t>
              </a:r>
              <a:endParaRPr lang="fr-FR" sz="1200" cap="all" dirty="0">
                <a:latin typeface="AR DESTINE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6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FF95-8D93-46EF-A80E-36E4BF9B704D}" type="slidenum">
              <a:rPr lang="fr-FR"/>
              <a:pPr/>
              <a:t>2</a:t>
            </a:fld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1F497D"/>
                </a:solidFill>
                <a:latin typeface="Arial"/>
              </a:rPr>
              <a:t>Les interruptions</a:t>
            </a:r>
            <a:endParaRPr lang="fr-FR" sz="4000" b="1" cap="small" dirty="0">
              <a:solidFill>
                <a:schemeClr val="tx1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4" y="1214422"/>
            <a:ext cx="8280920" cy="63040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fr-FR" sz="2200" b="1" dirty="0">
                <a:solidFill>
                  <a:schemeClr val="tx2"/>
                </a:solidFill>
              </a:rPr>
              <a:t>Rappels</a:t>
            </a:r>
          </a:p>
          <a:p>
            <a:pPr marL="342900" lvl="1" indent="-3429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fr-FR" sz="2200" b="1" dirty="0">
              <a:solidFill>
                <a:schemeClr val="tx2"/>
              </a:solidFill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60478" y="1988840"/>
            <a:ext cx="1584176" cy="375227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Gestion interruption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6844654" y="4214672"/>
            <a:ext cx="432048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819275" y="2623646"/>
            <a:ext cx="117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 event1</a:t>
            </a:r>
          </a:p>
        </p:txBody>
      </p:sp>
      <p:sp>
        <p:nvSpPr>
          <p:cNvPr id="3" name="Organigramme : Délai 2"/>
          <p:cNvSpPr/>
          <p:nvPr/>
        </p:nvSpPr>
        <p:spPr>
          <a:xfrm>
            <a:off x="3102481" y="2880823"/>
            <a:ext cx="645778" cy="604048"/>
          </a:xfrm>
          <a:prstGeom prst="flowChartDelay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1710756" y="3113792"/>
            <a:ext cx="1471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fr-FR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event1</a:t>
            </a:r>
          </a:p>
        </p:txBody>
      </p:sp>
      <p:sp>
        <p:nvSpPr>
          <p:cNvPr id="58" name="Rectangle 57"/>
          <p:cNvSpPr/>
          <p:nvPr/>
        </p:nvSpPr>
        <p:spPr>
          <a:xfrm rot="5400000">
            <a:off x="-469797" y="3937473"/>
            <a:ext cx="4032448" cy="4232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</p:txBody>
      </p:sp>
      <p:cxnSp>
        <p:nvCxnSpPr>
          <p:cNvPr id="63" name="Connecteur droit avec flèche 62"/>
          <p:cNvCxnSpPr/>
          <p:nvPr/>
        </p:nvCxnSpPr>
        <p:spPr>
          <a:xfrm>
            <a:off x="2670433" y="2996952"/>
            <a:ext cx="432048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1758034" y="3421569"/>
            <a:ext cx="1344447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857580" y="3703766"/>
            <a:ext cx="117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 event2</a:t>
            </a:r>
          </a:p>
        </p:txBody>
      </p:sp>
      <p:sp>
        <p:nvSpPr>
          <p:cNvPr id="67" name="Organigramme : Délai 66"/>
          <p:cNvSpPr/>
          <p:nvPr/>
        </p:nvSpPr>
        <p:spPr>
          <a:xfrm>
            <a:off x="3102532" y="3959831"/>
            <a:ext cx="645778" cy="604048"/>
          </a:xfrm>
          <a:prstGeom prst="flowChartDelay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1732086" y="4192800"/>
            <a:ext cx="1471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fr-FR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event2</a:t>
            </a:r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2670484" y="4077072"/>
            <a:ext cx="432048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1758034" y="4500577"/>
            <a:ext cx="1344498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1808556" y="5181858"/>
            <a:ext cx="117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 </a:t>
            </a:r>
            <a:r>
              <a:rPr lang="fr-FR" sz="1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eventn</a:t>
            </a:r>
            <a:endParaRPr lang="fr-FR" sz="1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rganigramme : Délai 71"/>
          <p:cNvSpPr/>
          <p:nvPr/>
        </p:nvSpPr>
        <p:spPr>
          <a:xfrm>
            <a:off x="3091762" y="5472168"/>
            <a:ext cx="645778" cy="604048"/>
          </a:xfrm>
          <a:prstGeom prst="flowChartDelay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1700037" y="5705137"/>
            <a:ext cx="1471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fr-FR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eventn</a:t>
            </a:r>
            <a:endParaRPr lang="fr-FR" sz="1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>
            <a:off x="2659714" y="5555164"/>
            <a:ext cx="432048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>
            <a:off x="1758034" y="6012914"/>
            <a:ext cx="1333728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2446296" y="4753031"/>
            <a:ext cx="51" cy="36004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>
            <a:off x="3857469" y="2772226"/>
            <a:ext cx="432048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>
            <a:off x="3946015" y="2996952"/>
            <a:ext cx="343501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>
            <a:off x="4073493" y="3267680"/>
            <a:ext cx="218139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 rot="5400000">
            <a:off x="-468039" y="3937472"/>
            <a:ext cx="4032447" cy="42321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</p:txBody>
      </p:sp>
      <p:cxnSp>
        <p:nvCxnSpPr>
          <p:cNvPr id="90" name="Connecteur droit avec flèche 89"/>
          <p:cNvCxnSpPr/>
          <p:nvPr/>
        </p:nvCxnSpPr>
        <p:spPr>
          <a:xfrm>
            <a:off x="1776910" y="4497946"/>
            <a:ext cx="1331989" cy="11174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1732086" y="4192800"/>
            <a:ext cx="1471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fr-FR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event2</a:t>
            </a:r>
          </a:p>
        </p:txBody>
      </p:sp>
      <p:sp>
        <p:nvSpPr>
          <p:cNvPr id="36" name="Organigramme : Délai 35"/>
          <p:cNvSpPr/>
          <p:nvPr/>
        </p:nvSpPr>
        <p:spPr>
          <a:xfrm>
            <a:off x="4289517" y="2276774"/>
            <a:ext cx="645778" cy="1208097"/>
          </a:xfrm>
          <a:prstGeom prst="flowChartDelay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4935295" y="2924944"/>
            <a:ext cx="358976" cy="647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1776910" y="2481741"/>
            <a:ext cx="2512607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1732086" y="2132856"/>
            <a:ext cx="165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fr-FR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int_global</a:t>
            </a:r>
            <a:endParaRPr lang="fr-FR" sz="1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1766134" y="2487309"/>
            <a:ext cx="2521268" cy="5587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1732086" y="2132856"/>
            <a:ext cx="165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fr-FR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int_global</a:t>
            </a:r>
            <a:endParaRPr lang="fr-FR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3748310" y="5733256"/>
            <a:ext cx="306865" cy="605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4055175" y="3240329"/>
            <a:ext cx="18318" cy="253446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V="1">
            <a:off x="3678965" y="3174810"/>
            <a:ext cx="179388" cy="60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 flipV="1">
            <a:off x="3964333" y="2996952"/>
            <a:ext cx="1" cy="128461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 flipV="1">
            <a:off x="3853373" y="2746714"/>
            <a:ext cx="0" cy="43613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 flipV="1">
            <a:off x="3767775" y="4258570"/>
            <a:ext cx="179388" cy="60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819326" y="2623646"/>
            <a:ext cx="117065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 event1</a:t>
            </a:r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2670484" y="2996952"/>
            <a:ext cx="432048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854682" y="3706341"/>
            <a:ext cx="117065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 event2</a:t>
            </a:r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2668190" y="4077072"/>
            <a:ext cx="432048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6865987" y="4221479"/>
            <a:ext cx="432048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6844654" y="4221479"/>
            <a:ext cx="432048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6906318" y="4346312"/>
            <a:ext cx="133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Interruption</a:t>
            </a:r>
          </a:p>
          <a:p>
            <a:pPr algn="ctr"/>
            <a:r>
              <a:rPr lang="fr-FR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traiter</a:t>
            </a:r>
          </a:p>
          <a:p>
            <a:pPr algn="ctr"/>
            <a:r>
              <a:rPr lang="fr-FR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Événement 2</a:t>
            </a:r>
          </a:p>
        </p:txBody>
      </p:sp>
      <p:sp>
        <p:nvSpPr>
          <p:cNvPr id="54" name="Organigramme : Délai 53"/>
          <p:cNvSpPr/>
          <p:nvPr/>
        </p:nvSpPr>
        <p:spPr>
          <a:xfrm>
            <a:off x="3112555" y="3959831"/>
            <a:ext cx="645778" cy="604048"/>
          </a:xfrm>
          <a:prstGeom prst="flowChartDelay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</a:p>
        </p:txBody>
      </p:sp>
      <p:sp>
        <p:nvSpPr>
          <p:cNvPr id="55" name="Organigramme : Délai 54"/>
          <p:cNvSpPr/>
          <p:nvPr/>
        </p:nvSpPr>
        <p:spPr>
          <a:xfrm>
            <a:off x="4291632" y="2286743"/>
            <a:ext cx="645778" cy="1198127"/>
          </a:xfrm>
          <a:prstGeom prst="flowChartDelay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3946015" y="2996952"/>
            <a:ext cx="343501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 flipV="1">
            <a:off x="3964333" y="2996952"/>
            <a:ext cx="1" cy="1284617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V="1">
            <a:off x="3784946" y="4258570"/>
            <a:ext cx="179388" cy="60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Virage 59"/>
          <p:cNvSpPr/>
          <p:nvPr/>
        </p:nvSpPr>
        <p:spPr>
          <a:xfrm>
            <a:off x="1490425" y="1694016"/>
            <a:ext cx="435526" cy="334694"/>
          </a:xfrm>
          <a:prstGeom prst="ben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2064410" y="1619508"/>
            <a:ext cx="2784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Registres de configuration</a:t>
            </a:r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4935295" y="2915099"/>
            <a:ext cx="358976" cy="9845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53" grpId="0"/>
      <p:bldP spid="54" grpId="0" animBg="1"/>
      <p:bldP spid="55" grpId="0" animBg="1"/>
      <p:bldP spid="60" grpId="0" animBg="1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FF95-8D93-46EF-A80E-36E4BF9B704D}" type="slidenum">
              <a:rPr lang="fr-FR"/>
              <a:pPr/>
              <a:t>3</a:t>
            </a:fld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1F497D"/>
                </a:solidFill>
              </a:rPr>
              <a:t>Les interruptions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214422"/>
            <a:ext cx="8280920" cy="502289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1F497D"/>
              </a:buClr>
              <a:buSzPct val="100000"/>
              <a:buFont typeface="Arial" pitchFamily="34" charset="0"/>
              <a:buChar char="•"/>
            </a:pPr>
            <a:r>
              <a:rPr lang="fr-FR" sz="2200" b="1" dirty="0">
                <a:solidFill>
                  <a:srgbClr val="1F497D"/>
                </a:solidFill>
              </a:rPr>
              <a:t>Cas du changement d’état d’une entrée</a:t>
            </a:r>
          </a:p>
          <a:p>
            <a:pPr marL="342900" lvl="1" indent="-342900" algn="just">
              <a:spcBef>
                <a:spcPts val="600"/>
              </a:spcBef>
              <a:buSzPct val="100000"/>
              <a:buFont typeface="Arial" panose="020B0604020202020204" pitchFamily="34" charset="0"/>
              <a:buChar char="─"/>
            </a:pPr>
            <a:r>
              <a:rPr lang="fr-FR" sz="2000" dirty="0">
                <a:solidFill>
                  <a:prstClr val="black"/>
                </a:solidFill>
                <a:cs typeface="Arial" panose="020B0604020202020204" pitchFamily="34" charset="0"/>
              </a:rPr>
              <a:t>Interruption sur changement d’état de RB5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/>
              <a:t>Systèmes Microprogrammés - ESTIA 2021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0" t="26103" r="25238" b="11675"/>
          <a:stretch/>
        </p:blipFill>
        <p:spPr bwMode="auto">
          <a:xfrm>
            <a:off x="46430" y="2381396"/>
            <a:ext cx="4157581" cy="3927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2" t="32311" r="23969" b="57389"/>
          <a:stretch/>
        </p:blipFill>
        <p:spPr bwMode="auto">
          <a:xfrm>
            <a:off x="4596941" y="3089536"/>
            <a:ext cx="4535996" cy="1059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483768" y="3606863"/>
            <a:ext cx="1839299" cy="124471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04248" y="3371727"/>
            <a:ext cx="576064" cy="6392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cs typeface="Calibri" panose="020F050202020403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43" t="46586" r="25238" b="34966"/>
          <a:stretch/>
        </p:blipFill>
        <p:spPr bwMode="auto">
          <a:xfrm>
            <a:off x="5508104" y="4293096"/>
            <a:ext cx="2880320" cy="1878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692377" y="3360608"/>
            <a:ext cx="576064" cy="6392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60432" y="3365827"/>
            <a:ext cx="576064" cy="6392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cs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715276" y="2473732"/>
            <a:ext cx="18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rgbClr val="00B050"/>
                </a:solidFill>
                <a:cs typeface="Calibri" panose="020F0502020204030204" pitchFamily="34" charset="0"/>
              </a:rPr>
              <a:t>Bit autorisant l’ensemble</a:t>
            </a:r>
          </a:p>
          <a:p>
            <a:pPr algn="ctr"/>
            <a:r>
              <a:rPr lang="fr-FR" sz="1200" dirty="0">
                <a:solidFill>
                  <a:srgbClr val="00B050"/>
                </a:solidFill>
                <a:cs typeface="Calibri" panose="020F0502020204030204" pitchFamily="34" charset="0"/>
              </a:rPr>
              <a:t>des interruptions</a:t>
            </a:r>
          </a:p>
        </p:txBody>
      </p:sp>
      <p:cxnSp>
        <p:nvCxnSpPr>
          <p:cNvPr id="16" name="Connecteur droit 15"/>
          <p:cNvCxnSpPr>
            <a:stCxn id="15" idx="2"/>
            <a:endCxn id="13" idx="1"/>
          </p:cNvCxnSpPr>
          <p:nvPr/>
        </p:nvCxnSpPr>
        <p:spPr>
          <a:xfrm>
            <a:off x="3642774" y="2935397"/>
            <a:ext cx="1049603" cy="74483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015904" y="2132856"/>
            <a:ext cx="250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00B050"/>
                </a:solidFill>
                <a:cs typeface="Calibri" panose="020F0502020204030204" pitchFamily="34" charset="0"/>
              </a:rPr>
              <a:t>Bit autorisant les</a:t>
            </a:r>
          </a:p>
          <a:p>
            <a:pPr algn="ctr"/>
            <a:r>
              <a:rPr lang="fr-FR" sz="1200" dirty="0">
                <a:solidFill>
                  <a:srgbClr val="00B050"/>
                </a:solidFill>
                <a:cs typeface="Calibri" panose="020F0502020204030204" pitchFamily="34" charset="0"/>
              </a:rPr>
              <a:t>Interruptions sur changement d’état du PORT B</a:t>
            </a:r>
          </a:p>
        </p:txBody>
      </p:sp>
      <p:cxnSp>
        <p:nvCxnSpPr>
          <p:cNvPr id="19" name="Connecteur droit 18"/>
          <p:cNvCxnSpPr>
            <a:stCxn id="18" idx="2"/>
            <a:endCxn id="11" idx="0"/>
          </p:cNvCxnSpPr>
          <p:nvPr/>
        </p:nvCxnSpPr>
        <p:spPr>
          <a:xfrm>
            <a:off x="6270116" y="2779187"/>
            <a:ext cx="822164" cy="59254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452113" y="2060848"/>
            <a:ext cx="173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00B050"/>
                </a:solidFill>
                <a:cs typeface="Calibri" panose="020F0502020204030204" pitchFamily="34" charset="0"/>
              </a:rPr>
              <a:t>Flag indiquant un</a:t>
            </a:r>
          </a:p>
          <a:p>
            <a:pPr algn="ctr"/>
            <a:r>
              <a:rPr lang="fr-FR" sz="1200" dirty="0">
                <a:solidFill>
                  <a:srgbClr val="00B050"/>
                </a:solidFill>
                <a:cs typeface="Calibri" panose="020F0502020204030204" pitchFamily="34" charset="0"/>
              </a:rPr>
              <a:t>Changement d’état sur le PORT B</a:t>
            </a:r>
          </a:p>
        </p:txBody>
      </p:sp>
      <p:cxnSp>
        <p:nvCxnSpPr>
          <p:cNvPr id="23" name="Connecteur droit 22"/>
          <p:cNvCxnSpPr>
            <a:stCxn id="22" idx="2"/>
            <a:endCxn id="14" idx="0"/>
          </p:cNvCxnSpPr>
          <p:nvPr/>
        </p:nvCxnSpPr>
        <p:spPr>
          <a:xfrm>
            <a:off x="8317520" y="2707179"/>
            <a:ext cx="430944" cy="658648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907321" y="5811739"/>
            <a:ext cx="66396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  <a:cs typeface="Calibri" panose="020F0502020204030204" pitchFamily="34" charset="0"/>
              </a:rPr>
              <a:t>GIE = 1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4860032" y="5024209"/>
            <a:ext cx="75212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  <a:cs typeface="Calibri" panose="020F0502020204030204" pitchFamily="34" charset="0"/>
              </a:rPr>
              <a:t>RBIF = 0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860032" y="5013176"/>
            <a:ext cx="75212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  <a:cs typeface="Calibri" panose="020F0502020204030204" pitchFamily="34" charset="0"/>
              </a:rPr>
              <a:t>RBIF = 1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300192" y="502420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  <a:cs typeface="Calibri" panose="020F0502020204030204" pitchFamily="34" charset="0"/>
              </a:rPr>
              <a:t>0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6980942" y="473904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  <a:cs typeface="Calibri" panose="020F0502020204030204" pitchFamily="34" charset="0"/>
              </a:rPr>
              <a:t>0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8172400" y="488019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  <a:cs typeface="Calibri" panose="020F0502020204030204" pitchFamily="34" charset="0"/>
              </a:rPr>
              <a:t>0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6300192" y="501869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966670" y="472514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8100392" y="5138028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rgbClr val="00B050"/>
                </a:solidFill>
                <a:cs typeface="Calibri" panose="020F0502020204030204" pitchFamily="34" charset="0"/>
              </a:rPr>
              <a:t>Génération</a:t>
            </a:r>
          </a:p>
          <a:p>
            <a:pPr algn="ctr"/>
            <a:r>
              <a:rPr lang="fr-FR" sz="1200" dirty="0">
                <a:solidFill>
                  <a:srgbClr val="00B050"/>
                </a:solidFill>
                <a:cs typeface="Calibri" panose="020F0502020204030204" pitchFamily="34" charset="0"/>
              </a:rPr>
              <a:t>interruption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8172400" y="4875237"/>
            <a:ext cx="2632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855223" y="5237622"/>
            <a:ext cx="76014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  <a:cs typeface="Calibri" panose="020F0502020204030204" pitchFamily="34" charset="0"/>
              </a:rPr>
              <a:t>RBIE = 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BBAE9A6-2F7E-45AA-A7CF-3474222D6912}"/>
              </a:ext>
            </a:extLst>
          </p:cNvPr>
          <p:cNvSpPr txBox="1"/>
          <p:nvPr/>
        </p:nvSpPr>
        <p:spPr>
          <a:xfrm>
            <a:off x="5898642" y="6061689"/>
            <a:ext cx="3106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Datasheet PIC16F887 – p.31 et 221</a:t>
            </a:r>
          </a:p>
        </p:txBody>
      </p:sp>
    </p:spTree>
    <p:extLst>
      <p:ext uri="{BB962C8B-B14F-4D97-AF65-F5344CB8AC3E}">
        <p14:creationId xmlns:p14="http://schemas.microsoft.com/office/powerpoint/2010/main" val="44690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5" grpId="0"/>
      <p:bldP spid="18" grpId="0"/>
      <p:bldP spid="22" grpId="0"/>
      <p:bldP spid="28" grpId="0" animBg="1"/>
      <p:bldP spid="29" grpId="0" animBg="1"/>
      <p:bldP spid="32" grpId="0" animBg="1"/>
      <p:bldP spid="39" grpId="0"/>
      <p:bldP spid="39" grpId="1"/>
      <p:bldP spid="40" grpId="0"/>
      <p:bldP spid="40" grpId="1"/>
      <p:bldP spid="41" grpId="0"/>
      <p:bldP spid="42" grpId="0"/>
      <p:bldP spid="43" grpId="0"/>
      <p:bldP spid="45" grpId="0"/>
      <p:bldP spid="44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D59FF95-8D93-46EF-A80E-36E4BF9B704D}" type="slidenum">
              <a:rPr lang="fr-FR"/>
              <a:pPr/>
              <a:t>4</a:t>
            </a:fld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1F497D"/>
                </a:solidFill>
              </a:rPr>
              <a:t>Les interruptions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214422"/>
            <a:ext cx="8280920" cy="502289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lvl="0" indent="-342900">
              <a:spcBef>
                <a:spcPct val="20000"/>
              </a:spcBef>
              <a:buClr>
                <a:srgbClr val="1F497D"/>
              </a:buClr>
              <a:buSzPct val="100000"/>
              <a:buFont typeface="Arial" pitchFamily="34" charset="0"/>
              <a:buChar char="•"/>
            </a:pPr>
            <a:r>
              <a:rPr lang="fr-FR" sz="2200" b="1" dirty="0">
                <a:solidFill>
                  <a:srgbClr val="1F497D"/>
                </a:solidFill>
              </a:rPr>
              <a:t>Cas du changement d’état d’une entrée</a:t>
            </a:r>
          </a:p>
          <a:p>
            <a:pPr marL="342900" lvl="1" indent="-342900" algn="just">
              <a:spcBef>
                <a:spcPts val="600"/>
              </a:spcBef>
              <a:buSzPct val="100000"/>
              <a:buFont typeface="Arial" panose="020B0604020202020204" pitchFamily="34" charset="0"/>
              <a:buChar char="─"/>
            </a:pPr>
            <a:r>
              <a:rPr lang="fr-FR" sz="2000" dirty="0">
                <a:solidFill>
                  <a:prstClr val="black"/>
                </a:solidFill>
                <a:cs typeface="Arial" panose="020B0604020202020204" pitchFamily="34" charset="0"/>
              </a:rPr>
              <a:t>Interruption sur changement d’état de RB5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/>
              <a:t>Systèmes Microprogrammés - ESTIA 2021</a:t>
            </a:r>
            <a:endParaRPr lang="fr-FR" dirty="0"/>
          </a:p>
        </p:txBody>
      </p:sp>
      <p:pic>
        <p:nvPicPr>
          <p:cNvPr id="33" name="Picture 1">
            <a:extLst>
              <a:ext uri="{FF2B5EF4-FFF2-40B4-BE49-F238E27FC236}">
                <a16:creationId xmlns:a16="http://schemas.microsoft.com/office/drawing/2014/main" id="{77A4D3DE-D2C2-47DB-BC88-6B74283C1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1" y="2103483"/>
            <a:ext cx="4413742" cy="420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C505FEAD-A47A-4A9F-A043-DAF0588CC27D}"/>
              </a:ext>
            </a:extLst>
          </p:cNvPr>
          <p:cNvSpPr txBox="1"/>
          <p:nvPr/>
        </p:nvSpPr>
        <p:spPr>
          <a:xfrm>
            <a:off x="4659503" y="4170024"/>
            <a:ext cx="77378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RBIE = 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7F357F4-2A53-49BA-A372-27318A9CCFC0}"/>
              </a:ext>
            </a:extLst>
          </p:cNvPr>
          <p:cNvSpPr txBox="1"/>
          <p:nvPr/>
        </p:nvSpPr>
        <p:spPr>
          <a:xfrm>
            <a:off x="792384" y="3377067"/>
            <a:ext cx="121507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IOC-RB5 = 0 </a:t>
            </a:r>
            <a:r>
              <a:rPr lang="fr-FR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1</a:t>
            </a:r>
            <a:endParaRPr lang="fr-FR" sz="1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DA62A36-E2D6-4FE6-812A-BB2198F2F843}"/>
              </a:ext>
            </a:extLst>
          </p:cNvPr>
          <p:cNvSpPr txBox="1"/>
          <p:nvPr/>
        </p:nvSpPr>
        <p:spPr>
          <a:xfrm>
            <a:off x="4283968" y="2030651"/>
            <a:ext cx="284052" cy="215444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fr-FR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3269225-8FF8-4E59-B9D5-7190AE1040FB}"/>
              </a:ext>
            </a:extLst>
          </p:cNvPr>
          <p:cNvSpPr txBox="1"/>
          <p:nvPr/>
        </p:nvSpPr>
        <p:spPr>
          <a:xfrm>
            <a:off x="107647" y="2132856"/>
            <a:ext cx="1657038" cy="430887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Changement d’état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 RB5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18D495B4-210D-44D5-8B35-5EF3ED42EE50}"/>
              </a:ext>
            </a:extLst>
          </p:cNvPr>
          <p:cNvCxnSpPr>
            <a:cxnSpLocks/>
            <a:stCxn id="38" idx="2"/>
            <a:endCxn id="35" idx="0"/>
          </p:cNvCxnSpPr>
          <p:nvPr/>
        </p:nvCxnSpPr>
        <p:spPr>
          <a:xfrm>
            <a:off x="936166" y="2563743"/>
            <a:ext cx="463756" cy="81332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6A827E32-0FF8-4881-A072-075184F0A4BD}"/>
              </a:ext>
            </a:extLst>
          </p:cNvPr>
          <p:cNvSpPr txBox="1"/>
          <p:nvPr/>
        </p:nvSpPr>
        <p:spPr>
          <a:xfrm>
            <a:off x="4788024" y="4540478"/>
            <a:ext cx="67279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GIE = 1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7FBF0E8-183A-435A-BFFE-9707F9CA2C29}"/>
              </a:ext>
            </a:extLst>
          </p:cNvPr>
          <p:cNvSpPr txBox="1"/>
          <p:nvPr/>
        </p:nvSpPr>
        <p:spPr>
          <a:xfrm>
            <a:off x="7498065" y="3368025"/>
            <a:ext cx="7276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endParaRPr lang="fr-FR" b="1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6075ECA-C2D4-4D9E-8E0E-5558082156D8}"/>
              </a:ext>
            </a:extLst>
          </p:cNvPr>
          <p:cNvSpPr txBox="1"/>
          <p:nvPr/>
        </p:nvSpPr>
        <p:spPr>
          <a:xfrm>
            <a:off x="1008936" y="3604374"/>
            <a:ext cx="73096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IOCB5 = 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7334B6D-EA53-4262-A759-9BF2D2E44CFD}"/>
              </a:ext>
            </a:extLst>
          </p:cNvPr>
          <p:cNvSpPr txBox="1"/>
          <p:nvPr/>
        </p:nvSpPr>
        <p:spPr>
          <a:xfrm>
            <a:off x="6665041" y="3152001"/>
            <a:ext cx="7276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endParaRPr lang="fr-FR" b="1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7A1BEE9-7954-4377-B901-E7AEFC930599}"/>
              </a:ext>
            </a:extLst>
          </p:cNvPr>
          <p:cNvSpPr txBox="1"/>
          <p:nvPr/>
        </p:nvSpPr>
        <p:spPr>
          <a:xfrm>
            <a:off x="6860632" y="3739137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Génération</a:t>
            </a:r>
          </a:p>
          <a:p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interruption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4A00BCA-7779-4604-BA24-22FC986CFFD4}"/>
              </a:ext>
            </a:extLst>
          </p:cNvPr>
          <p:cNvSpPr txBox="1"/>
          <p:nvPr/>
        </p:nvSpPr>
        <p:spPr>
          <a:xfrm>
            <a:off x="251520" y="4614227"/>
            <a:ext cx="2095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Changement d’état =</a:t>
            </a:r>
          </a:p>
          <a:p>
            <a:pPr marL="285750" indent="-285750">
              <a:buFont typeface="Wingdings"/>
              <a:buChar char="à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Passage de 0 à 1</a:t>
            </a:r>
          </a:p>
          <a:p>
            <a:pPr marL="285750" indent="-285750">
              <a:buFont typeface="Wingdings"/>
              <a:buChar char="à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Passage de 1 à 0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D163BC89-5840-4B1E-AC79-72E84811C86D}"/>
              </a:ext>
            </a:extLst>
          </p:cNvPr>
          <p:cNvSpPr txBox="1"/>
          <p:nvPr/>
        </p:nvSpPr>
        <p:spPr>
          <a:xfrm>
            <a:off x="5868144" y="3696707"/>
            <a:ext cx="284052" cy="21544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A6806AE-FC18-4F63-B05B-DBB1354F33D2}"/>
              </a:ext>
            </a:extLst>
          </p:cNvPr>
          <p:cNvSpPr txBox="1"/>
          <p:nvPr/>
        </p:nvSpPr>
        <p:spPr>
          <a:xfrm>
            <a:off x="6647770" y="3874530"/>
            <a:ext cx="284052" cy="215444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fr-FR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7DABB8E-8576-4DA2-A3DA-9508C343B816}"/>
              </a:ext>
            </a:extLst>
          </p:cNvPr>
          <p:cNvSpPr txBox="1"/>
          <p:nvPr/>
        </p:nvSpPr>
        <p:spPr>
          <a:xfrm>
            <a:off x="5579859" y="6033404"/>
            <a:ext cx="3106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Datasheet PIC16F887 – p.31 et 221</a:t>
            </a:r>
          </a:p>
        </p:txBody>
      </p:sp>
    </p:spTree>
    <p:extLst>
      <p:ext uri="{BB962C8B-B14F-4D97-AF65-F5344CB8AC3E}">
        <p14:creationId xmlns:p14="http://schemas.microsoft.com/office/powerpoint/2010/main" val="21035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8" grpId="0" animBg="1"/>
      <p:bldP spid="47" grpId="0" animBg="1"/>
      <p:bldP spid="49" grpId="0" animBg="1"/>
      <p:bldP spid="51" grpId="0"/>
      <p:bldP spid="55" grpId="0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FF95-8D93-46EF-A80E-36E4BF9B704D}" type="slidenum">
              <a:rPr lang="fr-FR"/>
              <a:pPr/>
              <a:t>5</a:t>
            </a:fld>
            <a:endParaRPr lang="fr-FR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1F497D"/>
                </a:solidFill>
              </a:rPr>
              <a:t>Les interruptions</a:t>
            </a:r>
            <a:endParaRPr lang="fr-FR" sz="4000" b="1" cap="small" dirty="0">
              <a:solidFill>
                <a:schemeClr val="tx1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409564" y="1196751"/>
            <a:ext cx="8280920" cy="83432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1F497D"/>
              </a:buClr>
              <a:buSzPct val="100000"/>
              <a:buFont typeface="Arial" pitchFamily="34" charset="0"/>
              <a:buChar char="•"/>
            </a:pPr>
            <a:r>
              <a:rPr lang="fr-FR" sz="2200" b="1" dirty="0">
                <a:solidFill>
                  <a:srgbClr val="1F497D"/>
                </a:solidFill>
              </a:rPr>
              <a:t>Cas du débordement d’un </a:t>
            </a:r>
            <a:r>
              <a:rPr lang="fr-FR" sz="2200" b="1" dirty="0" err="1">
                <a:solidFill>
                  <a:srgbClr val="1F497D"/>
                </a:solidFill>
              </a:rPr>
              <a:t>Timer</a:t>
            </a:r>
            <a:endParaRPr lang="fr-FR" sz="2200" b="1" dirty="0">
              <a:solidFill>
                <a:srgbClr val="1F497D"/>
              </a:solidFill>
            </a:endParaRPr>
          </a:p>
          <a:p>
            <a:pPr marL="342900" lvl="1" indent="-342900" algn="just">
              <a:spcBef>
                <a:spcPts val="600"/>
              </a:spcBef>
              <a:buSzPct val="100000"/>
              <a:buFont typeface="Arial" panose="020B0604020202020204" pitchFamily="34" charset="0"/>
              <a:buChar char="─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Interruption sur débordement du TIMER0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0" t="26103" r="25238" b="11675"/>
          <a:stretch/>
        </p:blipFill>
        <p:spPr bwMode="auto">
          <a:xfrm>
            <a:off x="46430" y="1988840"/>
            <a:ext cx="4420653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627783" y="3336416"/>
            <a:ext cx="1839299" cy="124471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43" t="46586" r="25238" b="34966"/>
          <a:stretch/>
        </p:blipFill>
        <p:spPr bwMode="auto">
          <a:xfrm>
            <a:off x="5404478" y="3261001"/>
            <a:ext cx="3127962" cy="204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ZoneTexte 24"/>
          <p:cNvSpPr txBox="1"/>
          <p:nvPr/>
        </p:nvSpPr>
        <p:spPr>
          <a:xfrm>
            <a:off x="4775111" y="3602002"/>
            <a:ext cx="72006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T0IE = 1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768699" y="4941168"/>
            <a:ext cx="66396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GIE = 1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769717" y="3356992"/>
            <a:ext cx="71205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T0IF = 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4769717" y="3388981"/>
            <a:ext cx="71205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T0IF = 1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6338787" y="3405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6947529" y="370694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8138987" y="384809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338787" y="341605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6933257" y="369304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8066979" y="4149080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Génération</a:t>
            </a:r>
          </a:p>
          <a:p>
            <a:r>
              <a:rPr lang="fr-F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interruption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6533288" y="1980505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TMR0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8138987" y="3887470"/>
            <a:ext cx="2632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176907" y="1913185"/>
            <a:ext cx="1296145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00000000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76907" y="1913185"/>
            <a:ext cx="1296145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00000001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176907" y="1913185"/>
            <a:ext cx="1296145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00000010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181010" y="1913185"/>
            <a:ext cx="1296145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00000011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181010" y="1918369"/>
            <a:ext cx="1296145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194128" y="1913185"/>
            <a:ext cx="1296145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11111111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94127" y="1918369"/>
            <a:ext cx="1296145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00000000</a:t>
            </a:r>
          </a:p>
        </p:txBody>
      </p:sp>
      <p:cxnSp>
        <p:nvCxnSpPr>
          <p:cNvPr id="53" name="Connecteur droit avec flèche 52"/>
          <p:cNvCxnSpPr/>
          <p:nvPr/>
        </p:nvCxnSpPr>
        <p:spPr>
          <a:xfrm>
            <a:off x="8321976" y="2348880"/>
            <a:ext cx="0" cy="3600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7938069" y="2755667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T0IF = 0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7911375" y="2759434"/>
            <a:ext cx="7633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T0IF = 1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D300263-8E37-4DA7-9D1D-A93D36356997}"/>
              </a:ext>
            </a:extLst>
          </p:cNvPr>
          <p:cNvSpPr txBox="1"/>
          <p:nvPr/>
        </p:nvSpPr>
        <p:spPr>
          <a:xfrm>
            <a:off x="5962517" y="5970022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Datasheet PIC16F887 – p.221</a:t>
            </a:r>
          </a:p>
        </p:txBody>
      </p:sp>
    </p:spTree>
    <p:extLst>
      <p:ext uri="{BB962C8B-B14F-4D97-AF65-F5344CB8AC3E}">
        <p14:creationId xmlns:p14="http://schemas.microsoft.com/office/powerpoint/2010/main" val="416580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0" grpId="0" animBg="1"/>
      <p:bldP spid="31" grpId="0"/>
      <p:bldP spid="31" grpId="1"/>
      <p:bldP spid="37" grpId="0"/>
      <p:bldP spid="37" grpId="1"/>
      <p:bldP spid="38" grpId="0"/>
      <p:bldP spid="39" grpId="0"/>
      <p:bldP spid="40" grpId="0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FF95-8D93-46EF-A80E-36E4BF9B704D}" type="slidenum">
              <a:rPr lang="fr-FR"/>
              <a:pPr/>
              <a:t>6</a:t>
            </a:fld>
            <a:endParaRPr lang="fr-FR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1F497D"/>
                </a:solidFill>
              </a:rPr>
              <a:t>Les interruptions</a:t>
            </a:r>
            <a:endParaRPr lang="fr-FR" sz="4000" b="1" cap="small" dirty="0">
              <a:solidFill>
                <a:schemeClr val="tx1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/>
              <a:t>Systèmes Microprogrammés - ESTIA 2020</a:t>
            </a:r>
            <a:endParaRPr lang="fr-FR" dirty="0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409564" y="1196750"/>
            <a:ext cx="8280920" cy="187220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1F497D"/>
              </a:buClr>
              <a:buSzPct val="100000"/>
              <a:buFont typeface="Arial" pitchFamily="34" charset="0"/>
              <a:buChar char="•"/>
            </a:pPr>
            <a:r>
              <a:rPr lang="fr-FR" sz="2200" b="1" dirty="0">
                <a:solidFill>
                  <a:srgbClr val="1F497D"/>
                </a:solidFill>
              </a:rPr>
              <a:t>La gestion des interruptions</a:t>
            </a:r>
          </a:p>
          <a:p>
            <a:pPr marL="342900" lvl="1" indent="-342900" algn="just">
              <a:spcBef>
                <a:spcPts val="600"/>
              </a:spcBef>
              <a:buSzPct val="100000"/>
              <a:buFont typeface="Arial" panose="020B0604020202020204" pitchFamily="34" charset="0"/>
              <a:buChar char="─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Comment gérer deux interruptions ?</a:t>
            </a:r>
          </a:p>
          <a:p>
            <a:pPr marL="742230" lvl="1" indent="-285750" algn="l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Cas du débordement du TIMER0 + changement d’état sur le PORTB / RB5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104853" y="2348880"/>
            <a:ext cx="3017507" cy="34778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11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fr-FR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 {</a:t>
            </a:r>
          </a:p>
          <a:p>
            <a:r>
              <a:rPr lang="fr-FR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fr-FR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Config TIMER0</a:t>
            </a:r>
          </a:p>
          <a:p>
            <a:r>
              <a:rPr lang="fr-FR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fr-FR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Config </a:t>
            </a:r>
            <a:r>
              <a:rPr lang="fr-FR" sz="11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Débordement TIMER0</a:t>
            </a:r>
          </a:p>
          <a:p>
            <a:r>
              <a:rPr lang="fr-FR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fr-FR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Config IOCB-RB5</a:t>
            </a:r>
          </a:p>
          <a:p>
            <a:r>
              <a:rPr lang="fr-FR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fr-FR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Valider toutes les </a:t>
            </a:r>
            <a:r>
              <a:rPr lang="fr-FR" sz="11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non masquées</a:t>
            </a:r>
          </a:p>
          <a:p>
            <a:r>
              <a:rPr lang="fr-FR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fr-FR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fr-FR" sz="11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fr-FR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{</a:t>
            </a:r>
          </a:p>
          <a:p>
            <a:r>
              <a:rPr lang="fr-FR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fr-FR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fr-FR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… </a:t>
            </a:r>
          </a:p>
          <a:p>
            <a:r>
              <a:rPr lang="fr-FR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fr-FR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fr-FR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fr-FR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fr-FR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5940152" y="3501008"/>
            <a:ext cx="2847938" cy="273921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fr-F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interrupt</a:t>
            </a:r>
            <a:r>
              <a:rPr lang="fr-F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fr-FR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INT sur changement état RB5 </a:t>
            </a:r>
          </a:p>
          <a:p>
            <a:r>
              <a:rPr lang="fr-FR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fr-FR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fr-FR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fr-FR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RAZ INT sur changement état RB5</a:t>
            </a:r>
          </a:p>
          <a:p>
            <a:r>
              <a:rPr lang="fr-FR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fr-FR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INT sur débordement TIMER0</a:t>
            </a:r>
          </a:p>
          <a:p>
            <a:r>
              <a:rPr lang="fr-FR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fr-FR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fr-FR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fr-FR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RAZ INT sur débordement TIMER0</a:t>
            </a:r>
          </a:p>
          <a:p>
            <a:r>
              <a:rPr lang="fr-FR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fr-F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E22FA2B-6529-4E8E-9007-246DC8CEBDF0}"/>
              </a:ext>
            </a:extLst>
          </p:cNvPr>
          <p:cNvSpPr txBox="1"/>
          <p:nvPr/>
        </p:nvSpPr>
        <p:spPr>
          <a:xfrm>
            <a:off x="5843308" y="1124744"/>
            <a:ext cx="265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Datasheet PIC16F887 – p.47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69F46AB-6E36-4B5F-AA03-9B122B705CA2}"/>
              </a:ext>
            </a:extLst>
          </p:cNvPr>
          <p:cNvCxnSpPr/>
          <p:nvPr/>
        </p:nvCxnSpPr>
        <p:spPr>
          <a:xfrm flipV="1">
            <a:off x="3122360" y="3717032"/>
            <a:ext cx="2817792" cy="79208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43D2585-130B-48CB-834E-C803F62FBDEF}"/>
              </a:ext>
            </a:extLst>
          </p:cNvPr>
          <p:cNvCxnSpPr>
            <a:cxnSpLocks/>
          </p:cNvCxnSpPr>
          <p:nvPr/>
        </p:nvCxnSpPr>
        <p:spPr>
          <a:xfrm flipH="1" flipV="1">
            <a:off x="3122360" y="4581128"/>
            <a:ext cx="2832865" cy="151216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50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2EBE8DA-8B49-4670-891B-A9D790C6E80A}"/>
              </a:ext>
            </a:extLst>
          </p:cNvPr>
          <p:cNvSpPr txBox="1"/>
          <p:nvPr/>
        </p:nvSpPr>
        <p:spPr>
          <a:xfrm>
            <a:off x="35496" y="6237312"/>
            <a:ext cx="6187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/>
              <a:t>ESTIA2021 – Systèmes Microprogrammés - Module Systèmes Discrets</a:t>
            </a:r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3B043DD3-3ED9-4595-BDC4-CAEAF98A5374}"/>
              </a:ext>
            </a:extLst>
          </p:cNvPr>
          <p:cNvSpPr txBox="1">
            <a:spLocks/>
          </p:cNvSpPr>
          <p:nvPr/>
        </p:nvSpPr>
        <p:spPr>
          <a:xfrm>
            <a:off x="685800" y="908720"/>
            <a:ext cx="7772400" cy="4896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sz="4900" cap="small" dirty="0">
                <a:solidFill>
                  <a:prstClr val="white"/>
                </a:solidFill>
              </a:rPr>
              <a:t>Projet ROBI2021</a:t>
            </a:r>
          </a:p>
          <a:p>
            <a:endParaRPr lang="fr-FR" sz="2500" cap="small" dirty="0"/>
          </a:p>
          <a:p>
            <a:endParaRPr lang="fr-FR" sz="2500" cap="small" dirty="0"/>
          </a:p>
          <a:p>
            <a:endParaRPr lang="fr-FR" sz="2500" cap="small" dirty="0"/>
          </a:p>
          <a:p>
            <a:endParaRPr lang="fr-FR" sz="3300" cap="small" dirty="0"/>
          </a:p>
          <a:p>
            <a:r>
              <a:rPr lang="fr-FR" sz="4100" cap="small" dirty="0"/>
              <a:t>microcontrôleur PIC16F887</a:t>
            </a:r>
          </a:p>
          <a:p>
            <a:r>
              <a:rPr lang="fr-FR" sz="4100" cap="small" dirty="0"/>
              <a:t>- </a:t>
            </a:r>
          </a:p>
          <a:p>
            <a:r>
              <a:rPr lang="fr-FR" sz="3300" cap="small" dirty="0"/>
              <a:t>Les interruptions</a:t>
            </a:r>
            <a:endParaRPr lang="fr-FR" sz="3300" b="0" dirty="0">
              <a:latin typeface="+mn-lt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5488E8E-33A1-485C-8B93-0E17377D5FF5}"/>
              </a:ext>
            </a:extLst>
          </p:cNvPr>
          <p:cNvGrpSpPr/>
          <p:nvPr/>
        </p:nvGrpSpPr>
        <p:grpSpPr>
          <a:xfrm>
            <a:off x="2610701" y="2348880"/>
            <a:ext cx="3922597" cy="1109736"/>
            <a:chOff x="6594748" y="3183359"/>
            <a:chExt cx="3922597" cy="11097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394FD1-4F5A-4D73-9F3D-A18FA911430B}"/>
                </a:ext>
              </a:extLst>
            </p:cNvPr>
            <p:cNvSpPr/>
            <p:nvPr/>
          </p:nvSpPr>
          <p:spPr>
            <a:xfrm>
              <a:off x="6594748" y="3183359"/>
              <a:ext cx="3922597" cy="1109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DB92DF1-32C8-43F6-91D9-30EF25530AB3}"/>
                </a:ext>
              </a:extLst>
            </p:cNvPr>
            <p:cNvSpPr txBox="1"/>
            <p:nvPr/>
          </p:nvSpPr>
          <p:spPr>
            <a:xfrm>
              <a:off x="6728818" y="3183359"/>
              <a:ext cx="1418683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5400" dirty="0">
                  <a:latin typeface="AR DESTINE" panose="02000000000000000000" pitchFamily="2" charset="0"/>
                </a:rPr>
                <a:t>ROB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312958A-5F52-4B2A-B7E7-B100C5731E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0822"/>
            <a:stretch/>
          </p:blipFill>
          <p:spPr>
            <a:xfrm>
              <a:off x="8101139" y="3225189"/>
              <a:ext cx="2303509" cy="70432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EAF1CD4-ECF8-437E-800E-ECF6BDB87EF2}"/>
                </a:ext>
              </a:extLst>
            </p:cNvPr>
            <p:cNvSpPr txBox="1"/>
            <p:nvPr/>
          </p:nvSpPr>
          <p:spPr>
            <a:xfrm>
              <a:off x="6795112" y="3944089"/>
              <a:ext cx="35218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cap="all" dirty="0">
                  <a:latin typeface="AR DESTINE" panose="02000000000000000000" pitchFamily="2" charset="0"/>
                </a:rPr>
                <a:t>Mobile </a:t>
              </a:r>
              <a:r>
                <a:rPr lang="fr-FR" sz="1200" cap="all" dirty="0" err="1">
                  <a:latin typeface="AR DESTINE" panose="02000000000000000000" pitchFamily="2" charset="0"/>
                </a:rPr>
                <a:t>robotics</a:t>
              </a:r>
              <a:r>
                <a:rPr lang="fr-FR" sz="1200" cap="all" dirty="0">
                  <a:latin typeface="AR DESTINE" panose="02000000000000000000" pitchFamily="2" charset="0"/>
                </a:rPr>
                <a:t> </a:t>
              </a:r>
              <a:r>
                <a:rPr lang="fr-FR" sz="1200" cap="all" dirty="0" err="1">
                  <a:latin typeface="AR DESTINE" panose="02000000000000000000" pitchFamily="2" charset="0"/>
                </a:rPr>
                <a:t>specialist</a:t>
              </a:r>
              <a:endParaRPr lang="fr-FR" sz="1200" cap="all" dirty="0">
                <a:latin typeface="AR DESTINE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849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FF95-8D93-46EF-A80E-36E4BF9B704D}" type="slidenum">
              <a:rPr lang="fr-FR"/>
              <a:pPr/>
              <a:t>8</a:t>
            </a:fld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>
                <a:solidFill>
                  <a:schemeClr val="tx2"/>
                </a:solidFill>
              </a:rPr>
              <a:t>Sources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214422"/>
            <a:ext cx="8280920" cy="502289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285750" indent="-285750" algn="just" fontAlgn="auto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« Microcontrôleurs PIC 10, 12, 16 – Description et mise en œuvre »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Christian Tavernier, Ed. DUNOD, 2011.</a:t>
            </a:r>
          </a:p>
          <a:p>
            <a:pPr marL="285750" indent="-285750" algn="just" fontAlgn="auto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« Microcontrôleurs PIC 18 – Description et mise en œuvre »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Christian Tavernier, Ed. DUNOD, 2012.</a:t>
            </a:r>
          </a:p>
          <a:p>
            <a:pPr marL="285750" indent="-285750" algn="just" fontAlgn="auto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http://ww1.microchip.com/downloads/en/DeviceDoc/41291D.pdf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 fontAlgn="auto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/>
              <a:t>Systèmes Microprogrammés - ESTIA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1435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5513</TotalTime>
  <Words>426</Words>
  <Application>Microsoft Office PowerPoint</Application>
  <PresentationFormat>Affichage à l'écran (4:3)</PresentationFormat>
  <Paragraphs>178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 DESTINE</vt:lpstr>
      <vt:lpstr>Arial</vt:lpstr>
      <vt:lpstr>Calibri</vt:lpstr>
      <vt:lpstr>Century Gothic</vt:lpstr>
      <vt:lpstr>Wingdings</vt:lpstr>
      <vt:lpstr>Wingdings 3</vt:lpstr>
      <vt:lpstr>Thème Office</vt:lpstr>
      <vt:lpstr>Présentation PowerPoint</vt:lpstr>
      <vt:lpstr>Les interruptions</vt:lpstr>
      <vt:lpstr>Les interruptions</vt:lpstr>
      <vt:lpstr>Les interruptions</vt:lpstr>
      <vt:lpstr>Les interruptions</vt:lpstr>
      <vt:lpstr>Les interruptions</vt:lpstr>
      <vt:lpstr>Présentation PowerPoint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RODET</dc:creator>
  <cp:lastModifiedBy>Guillaume TERRASSON</cp:lastModifiedBy>
  <cp:revision>560</cp:revision>
  <cp:lastPrinted>2016-09-16T16:19:35Z</cp:lastPrinted>
  <dcterms:created xsi:type="dcterms:W3CDTF">2014-10-20T14:32:26Z</dcterms:created>
  <dcterms:modified xsi:type="dcterms:W3CDTF">2019-10-23T14:08:08Z</dcterms:modified>
</cp:coreProperties>
</file>