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70" r:id="rId6"/>
    <p:sldId id="269" r:id="rId7"/>
    <p:sldId id="263" r:id="rId8"/>
    <p:sldId id="265" r:id="rId9"/>
    <p:sldId id="26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1" autoAdjust="0"/>
  </p:normalViewPr>
  <p:slideViewPr>
    <p:cSldViewPr snapToGrid="0">
      <p:cViewPr>
        <p:scale>
          <a:sx n="66" d="100"/>
          <a:sy n="66" d="100"/>
        </p:scale>
        <p:origin x="27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1E4A-AD51-4E34-8B54-4FA4C21F12AA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8603-0FD1-439E-9BE5-EB064182B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MMRL composed of n modules, each of which consists a state prediction</a:t>
            </a:r>
            <a:r>
              <a:rPr lang="en-US" altLang="zh-CN" baseline="0" dirty="0" smtClean="0"/>
              <a:t> model and a reinforcement learning controller,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action output of the RL controller, as well as the learning rate of both the predictors and the controllers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6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7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4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9479-8D84-46DE-B229-ECBC9CF706FB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800" dirty="0"/>
              <a:t>Multiple model-based reinforcement learning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en-US" altLang="zh-CN" i="1" dirty="0" err="1" smtClean="0"/>
              <a:t>Doya</a:t>
            </a:r>
            <a:r>
              <a:rPr lang="en-US" altLang="zh-CN" i="1" dirty="0" smtClean="0"/>
              <a:t> et al. 2002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5170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32" y="1557338"/>
            <a:ext cx="6955536" cy="4992280"/>
          </a:xfrm>
        </p:spPr>
      </p:pic>
    </p:spTree>
    <p:extLst>
      <p:ext uri="{BB962C8B-B14F-4D97-AF65-F5344CB8AC3E}">
        <p14:creationId xmlns:p14="http://schemas.microsoft.com/office/powerpoint/2010/main" val="35151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21" y="1690688"/>
            <a:ext cx="7232558" cy="4647139"/>
          </a:xfrm>
        </p:spPr>
      </p:pic>
    </p:spTree>
    <p:extLst>
      <p:ext uri="{BB962C8B-B14F-4D97-AF65-F5344CB8AC3E}">
        <p14:creationId xmlns:p14="http://schemas.microsoft.com/office/powerpoint/2010/main" val="394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Merci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51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MMRL architecture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38" y="1690688"/>
            <a:ext cx="7250123" cy="4803966"/>
          </a:xfrm>
        </p:spPr>
      </p:pic>
    </p:spTree>
    <p:extLst>
      <p:ext uri="{BB962C8B-B14F-4D97-AF65-F5344CB8AC3E}">
        <p14:creationId xmlns:p14="http://schemas.microsoft.com/office/powerpoint/2010/main" val="1366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basic formula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given by Bayes rule</a:t>
            </a:r>
            <a:r>
              <a:rPr lang="en-US" altLang="zh-CN" sz="2400" dirty="0" smtClean="0"/>
              <a:t>,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	</a:t>
            </a:r>
            <a:endParaRPr lang="zh-CN" altLang="en-US" sz="24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384795" y="2478931"/>
            <a:ext cx="4879734" cy="1766918"/>
            <a:chOff x="4384795" y="2478931"/>
            <a:chExt cx="4879734" cy="1766918"/>
          </a:xfrm>
        </p:grpSpPr>
        <p:sp>
          <p:nvSpPr>
            <p:cNvPr id="17" name="圆角矩形 16"/>
            <p:cNvSpPr/>
            <p:nvPr/>
          </p:nvSpPr>
          <p:spPr>
            <a:xfrm>
              <a:off x="6410325" y="3702131"/>
              <a:ext cx="82867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84795" y="2478931"/>
              <a:ext cx="4879734" cy="1108900"/>
              <a:chOff x="4384795" y="2478931"/>
              <a:chExt cx="4879734" cy="11089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84795" y="2478931"/>
                <a:ext cx="4879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prior probability of selecting module </a:t>
                </a:r>
                <a:r>
                  <a:rPr lang="en-US" altLang="zh-CN" sz="24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471879" y="2452223"/>
            <a:ext cx="6645089" cy="1791778"/>
            <a:chOff x="5274374" y="347826"/>
            <a:chExt cx="6645089" cy="1791778"/>
          </a:xfrm>
        </p:grpSpPr>
        <p:sp>
          <p:nvSpPr>
            <p:cNvPr id="15" name="矩形 14"/>
            <p:cNvSpPr/>
            <p:nvPr/>
          </p:nvSpPr>
          <p:spPr>
            <a:xfrm>
              <a:off x="5274374" y="347826"/>
              <a:ext cx="66450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likelihood of module </a:t>
              </a:r>
              <a:r>
                <a:rPr lang="en-US" altLang="zh-CN" sz="2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given the observation </a:t>
              </a:r>
              <a:r>
                <a: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y(t)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31895" y="1595886"/>
              <a:ext cx="1653433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8850093" y="896035"/>
              <a:ext cx="0" cy="585551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3948901" y="2878508"/>
            <a:ext cx="1888146" cy="1705234"/>
            <a:chOff x="5850220" y="2540615"/>
            <a:chExt cx="1888146" cy="1705234"/>
          </a:xfrm>
        </p:grpSpPr>
        <p:sp>
          <p:nvSpPr>
            <p:cNvPr id="34" name="圆角矩形 33"/>
            <p:cNvSpPr/>
            <p:nvPr/>
          </p:nvSpPr>
          <p:spPr>
            <a:xfrm>
              <a:off x="6410325" y="3702131"/>
              <a:ext cx="75514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850220" y="2540615"/>
              <a:ext cx="1888146" cy="1047216"/>
              <a:chOff x="5850220" y="2540615"/>
              <a:chExt cx="1888146" cy="104721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850220" y="2540615"/>
                <a:ext cx="18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new state</a:t>
                </a:r>
                <a:endPara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9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Concerning the prior knowledge or belief about module selection, MMRL incorporates the “responsibility predictors”, whose outputs are proportional to the probability of module selection,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6413501" y="3353978"/>
            <a:ext cx="717548" cy="408781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13501" y="4758084"/>
            <a:ext cx="717548" cy="448916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continuity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127394" y="1641938"/>
            <a:ext cx="5773183" cy="1455662"/>
            <a:chOff x="4902190" y="2682023"/>
            <a:chExt cx="5773183" cy="1455662"/>
          </a:xfrm>
        </p:grpSpPr>
        <p:sp>
          <p:nvSpPr>
            <p:cNvPr id="14" name="圆角矩形 13"/>
            <p:cNvSpPr/>
            <p:nvPr/>
          </p:nvSpPr>
          <p:spPr>
            <a:xfrm>
              <a:off x="6410325" y="3702131"/>
              <a:ext cx="260571" cy="435554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902190" y="2682023"/>
              <a:ext cx="5773183" cy="975036"/>
              <a:chOff x="4902190" y="2682023"/>
              <a:chExt cx="5773183" cy="9750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𝛼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the strength of the memory effect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r="-73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/>
              <p:cNvCxnSpPr/>
              <p:nvPr/>
            </p:nvCxnSpPr>
            <p:spPr>
              <a:xfrm flipH="1">
                <a:off x="6763494" y="3242913"/>
                <a:ext cx="463454" cy="414146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45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>
                <a:solidFill>
                  <a:srgbClr val="00B0F0"/>
                </a:solidFill>
              </a:rPr>
              <a:t>Module weighting by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prediction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6300" y="2538186"/>
            <a:ext cx="789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))=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  <a:blipFill>
                <a:blip r:embed="rId3"/>
                <a:stretch>
                  <a:fillRect t="-130263" r="-12187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  <a:blipFill>
                <a:blip r:embed="rId4"/>
                <a:stretch>
                  <a:fillRect t="-130263" r="-2658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Implementation 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 selection with a predictive model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+))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+1))|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  <a:blipFill>
                <a:blip r:embed="rId3"/>
                <a:stretch>
                  <a:fillRect t="-130263" r="-957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531064" y="427022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6230140" y="4258858"/>
            <a:ext cx="1295475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>
            <a:off x="8537576" y="4258858"/>
            <a:ext cx="641412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220200" y="4270223"/>
            <a:ext cx="1238250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335" y="3072719"/>
            <a:ext cx="1934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Greedy action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selection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335" y="5515176"/>
            <a:ext cx="1605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Exploration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78748" y="5814416"/>
            <a:ext cx="5854680" cy="1007572"/>
            <a:chOff x="4140561" y="3718319"/>
            <a:chExt cx="5854680" cy="1007572"/>
          </a:xfrm>
        </p:grpSpPr>
        <p:sp>
          <p:nvSpPr>
            <p:cNvPr id="26" name="圆角矩形 25"/>
            <p:cNvSpPr/>
            <p:nvPr/>
          </p:nvSpPr>
          <p:spPr>
            <a:xfrm>
              <a:off x="4771905" y="3718319"/>
              <a:ext cx="130286" cy="362547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140561" y="4092802"/>
              <a:ext cx="5854680" cy="633089"/>
              <a:chOff x="4140561" y="4092802"/>
              <a:chExt cx="5854680" cy="6330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𝛽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the </a:t>
                    </a:r>
                    <a:r>
                      <a:rPr lang="en-US" altLang="zh-CN" sz="24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stochasticity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of action selection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2" t="-10526" r="-624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箭头连接符 28"/>
              <p:cNvCxnSpPr/>
              <p:nvPr/>
            </p:nvCxnSpPr>
            <p:spPr>
              <a:xfrm flipH="1" flipV="1">
                <a:off x="4929313" y="4092802"/>
                <a:ext cx="210377" cy="28018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0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 animBg="1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Simulation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2" y="2086380"/>
            <a:ext cx="10601536" cy="44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3745006"/>
            <a:ext cx="3810241" cy="2857681"/>
          </a:xfr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5" y="3745006"/>
            <a:ext cx="3843334" cy="2882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75" y="3745006"/>
            <a:ext cx="3843334" cy="2882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9" y="1179715"/>
            <a:ext cx="3843334" cy="2882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33" y="1179715"/>
            <a:ext cx="3843334" cy="2882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1179715"/>
            <a:ext cx="3843334" cy="28825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4141240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980866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819</Words>
  <Application>Microsoft Office PowerPoint</Application>
  <PresentationFormat>宽屏</PresentationFormat>
  <Paragraphs>61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Multiple model-based reinforcement learning</vt:lpstr>
      <vt:lpstr>The MMRL architecture</vt:lpstr>
      <vt:lpstr>The responsibility signal</vt:lpstr>
      <vt:lpstr>Responsibility predictors</vt:lpstr>
      <vt:lpstr>Responsibility predictors</vt:lpstr>
      <vt:lpstr>Module weighting by responsibility signal</vt:lpstr>
      <vt:lpstr>Implementation </vt:lpstr>
      <vt:lpstr>Simulation</vt:lpstr>
      <vt:lpstr>Results</vt:lpstr>
      <vt:lpstr>Results</vt:lpstr>
      <vt:lpstr>Results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</dc:creator>
  <cp:lastModifiedBy>MS</cp:lastModifiedBy>
  <cp:revision>46</cp:revision>
  <dcterms:created xsi:type="dcterms:W3CDTF">2021-03-16T23:51:37Z</dcterms:created>
  <dcterms:modified xsi:type="dcterms:W3CDTF">2021-03-18T13:39:09Z</dcterms:modified>
</cp:coreProperties>
</file>