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B2006"/>
    <a:srgbClr val="EEBD4A"/>
    <a:srgbClr val="3037AB"/>
    <a:srgbClr val="FBE44F"/>
    <a:srgbClr val="FADF4F"/>
    <a:srgbClr val="F1C64C"/>
    <a:srgbClr val="00119C"/>
    <a:srgbClr val="F6ECE2"/>
    <a:srgbClr val="2C2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CB2006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CB200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CB200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B200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CB200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CB200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CB200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ADF398-5893-C641-8A04-C4F6E27C4500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C59644-9D18-874C-8751-AA91CCB49F7D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990000"/>
                </a:solidFill>
              </a:rPr>
              <a:t>title</a:t>
            </a:r>
            <a:endParaRPr kumimoji="1" lang="zh-CN" altLang="en-US" sz="1200">
              <a:solidFill>
                <a:srgbClr val="99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F89606-B14E-A54D-AF52-6A77B871D89B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61F5A893-F80A-1441-B8F5-4D8C0B2FDCB3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AD4731AF-9E9B-A541-B9DA-72CCDF7DF7C5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beaver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B271A"/>
      </a:accent1>
      <a:accent2>
        <a:srgbClr val="ED7D31"/>
      </a:accent2>
      <a:accent3>
        <a:srgbClr val="4471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666</cp:revision>
  <cp:lastPrinted>2018-09-19T17:02:56Z</cp:lastPrinted>
  <dcterms:created xsi:type="dcterms:W3CDTF">2018-08-22T08:31:05Z</dcterms:created>
  <dcterms:modified xsi:type="dcterms:W3CDTF">2018-10-14T16:12:03Z</dcterms:modified>
</cp:coreProperties>
</file>