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7" r:id="rId1"/>
  </p:sldMasterIdLst>
  <p:notesMasterIdLst>
    <p:notesMasterId r:id="rId12"/>
  </p:notesMasterIdLst>
  <p:sldIdLst>
    <p:sldId id="256" r:id="rId2"/>
    <p:sldId id="257" r:id="rId3"/>
    <p:sldId id="360" r:id="rId4"/>
    <p:sldId id="314" r:id="rId5"/>
    <p:sldId id="375" r:id="rId6"/>
    <p:sldId id="373" r:id="rId7"/>
    <p:sldId id="361" r:id="rId8"/>
    <p:sldId id="362" r:id="rId9"/>
    <p:sldId id="363" r:id="rId10"/>
    <p:sldId id="37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ED34375-7BD5-D846-A3A3-DE4C6889ECF3}">
          <p14:sldIdLst>
            <p14:sldId id="256"/>
            <p14:sldId id="257"/>
          </p14:sldIdLst>
        </p14:section>
        <p14:section name="个人经历" id="{7C12877D-4477-3742-A57B-0C7B19D13845}">
          <p14:sldIdLst>
            <p14:sldId id="360"/>
            <p14:sldId id="314"/>
            <p14:sldId id="375"/>
            <p14:sldId id="373"/>
          </p14:sldIdLst>
        </p14:section>
        <p14:section name="项目经验" id="{BCD9FF78-080C-DF48-B22E-D229B5410694}">
          <p14:sldIdLst>
            <p14:sldId id="361"/>
          </p14:sldIdLst>
        </p14:section>
        <p14:section name="技术影响力" id="{4B89E580-47E8-914A-A247-5F8ADAF4A438}">
          <p14:sldIdLst>
            <p14:sldId id="362"/>
          </p14:sldIdLst>
        </p14:section>
        <p14:section name="专业领域优势" id="{93C6BCD1-C5A1-EE41-8ECE-5CE9A2953EBC}">
          <p14:sldIdLst>
            <p14:sldId id="363"/>
            <p14:sldId id="3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4E02"/>
    <a:srgbClr val="E9D0B7"/>
    <a:srgbClr val="FFE114"/>
    <a:srgbClr val="FCC132"/>
    <a:srgbClr val="FCBA1D"/>
    <a:srgbClr val="F0F0F0"/>
    <a:srgbClr val="CB2006"/>
    <a:srgbClr val="EEBD4A"/>
    <a:srgbClr val="3037AB"/>
    <a:srgbClr val="FBE4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36"/>
    <p:restoredTop sz="81711"/>
  </p:normalViewPr>
  <p:slideViewPr>
    <p:cSldViewPr snapToGrid="0" snapToObjects="1">
      <p:cViewPr varScale="1">
        <p:scale>
          <a:sx n="78" d="100"/>
          <a:sy n="78" d="100"/>
        </p:scale>
        <p:origin x="13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6BE1A-EBEC-6E4F-B3D0-9EEBE2490507}" type="datetimeFigureOut">
              <a:rPr kumimoji="1" lang="zh-CN" altLang="en-US" smtClean="0"/>
              <a:t>2018/10/15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A0B27-4EE5-6442-9424-7A0329C3AC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0106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4254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9567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1159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6324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4784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0408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0709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F9612BDE-E61E-8D40-84CC-20E6FC2B203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4424" y="2983971"/>
            <a:ext cx="6858000" cy="111389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z="1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单击此处编辑母版作者信息样式</a:t>
            </a:r>
            <a:endParaRPr lang="en-US" altLang="zh-CN" sz="1800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endParaRPr lang="zh-CN" altLang="en-US" sz="1800" dirty="0">
              <a:effectLst/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C18AEC02-5D85-474A-AEAD-FDF12F6D499A}"/>
              </a:ext>
            </a:extLst>
          </p:cNvPr>
          <p:cNvSpPr/>
          <p:nvPr userDrawn="1"/>
        </p:nvSpPr>
        <p:spPr>
          <a:xfrm>
            <a:off x="609597" y="1402663"/>
            <a:ext cx="7890933" cy="1058334"/>
          </a:xfrm>
          <a:prstGeom prst="roundRect">
            <a:avLst/>
          </a:prstGeom>
          <a:solidFill>
            <a:srgbClr val="FADF4F"/>
          </a:solidFill>
          <a:ln>
            <a:noFill/>
          </a:ln>
          <a:effectLst>
            <a:outerShdw blurRad="50800" dist="38100" dir="654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255DDCC-95E7-C241-8F16-FF95178C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579813"/>
            <a:ext cx="6858000" cy="848376"/>
          </a:xfr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tx1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68711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4C3A94-BDDD-4E47-AB7A-34C36F28E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193800"/>
            <a:ext cx="7886700" cy="4983163"/>
          </a:xfrm>
        </p:spPr>
        <p:txBody>
          <a:bodyPr vert="eaVert"/>
          <a:lstStyle>
            <a:lvl1pPr marL="273050" indent="-273050">
              <a:buFont typeface="Arial" panose="020B0604020202020204" pitchFamily="34" charset="0"/>
              <a:buChar char="•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D296C5C-EBD2-D143-AC4F-0DB23C2C0559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FFE114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750240B-728E-0F48-8A04-0C32A05C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00862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4BA236-12F6-FF40-9198-D45BCC57C2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39872F-0807-7F4C-972A-F69648EDF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>
            <a:lvl1pPr marL="273050" indent="-273050">
              <a:buFont typeface="Arial" panose="020B0604020202020204" pitchFamily="34" charset="0"/>
              <a:buChar char="•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158626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33FA9A1-7B88-294E-B1D1-5AC0DD001314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FFE114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43DFE20-DAD3-A14C-8B77-1D0ACFFC1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B6537B7-9F77-B545-841A-0E1FA407E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05345"/>
            <a:ext cx="7886700" cy="4971618"/>
          </a:xfrm>
        </p:spPr>
        <p:txBody>
          <a:bodyPr/>
          <a:lstStyle>
            <a:lvl1pPr marL="273050" indent="-273050">
              <a:buFont typeface="Arial" panose="020B0604020202020204" pitchFamily="34" charset="0"/>
              <a:buChar char="•"/>
              <a:tabLst/>
              <a:defRPr/>
            </a:lvl1pPr>
          </a:lstStyle>
          <a:p>
            <a:r>
              <a:rPr kumimoji="1" lang="zh-CN" altLang="en-US" dirty="0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507936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D17EA-B5DC-A947-999F-3BA09F293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ACDC9E-5B3C-7649-98A2-66AFDFA02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309155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CF0BD946-B5BA-504F-80A8-C6749F61BBD3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FFE114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CB2006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5D889-EBC8-A74A-A52D-D35CC5DDD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126067"/>
            <a:ext cx="38862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FE8AAB-A6DD-DE43-B7A5-6297E5B86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126067"/>
            <a:ext cx="38862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9BF8700A-EE5B-AA44-845F-A932FCA8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78500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B626A19-E0EE-3344-BECF-578F6B3691A1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FFE114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3037AB"/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EA3DDF-4F2F-1D45-B4D4-3AC2D1E55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FA0345-A7B5-8143-B23D-3DAF7059E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 dirty="0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96A81A-F1A5-2046-B0A4-9C01DF3C2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CB281C-3506-614C-82B8-B117A79C1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7CDD2EEB-0526-8546-B03F-B7E03D76B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90090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EFF11A6-A4E9-FC40-BA49-5AB35E591369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FFE114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D4E12615-0D3B-D24B-BE3C-E10640151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6391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0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8EEDE-8712-4841-878C-74D5D95B9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A61616-E9E6-4D4E-ACF0-05C1DFD72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tabLst/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2F38AF-4BDF-CF47-9CD7-01E995084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3749007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45CBF-7695-9841-9E88-FF0507BF0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EEF8B0-7BDE-1347-9537-8464E46310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AD815E-FED2-7E46-854F-1D98CB4B1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57247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5F5D26-44A1-CA4B-894C-E92F940BE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C3252C-A6BE-3D4F-B214-1E438BBDB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51FF464-4B93-AB41-9910-714D9EBA4F5A}"/>
              </a:ext>
            </a:extLst>
          </p:cNvPr>
          <p:cNvSpPr/>
          <p:nvPr userDrawn="1"/>
        </p:nvSpPr>
        <p:spPr>
          <a:xfrm>
            <a:off x="0" y="6637866"/>
            <a:ext cx="3060000" cy="220134"/>
          </a:xfrm>
          <a:prstGeom prst="rect">
            <a:avLst/>
          </a:prstGeom>
          <a:solidFill>
            <a:srgbClr val="FCBA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rgbClr val="030A49"/>
                </a:solidFill>
              </a:rPr>
              <a:t>author</a:t>
            </a:r>
            <a:endParaRPr kumimoji="1" lang="zh-CN" altLang="en-US" sz="1200" dirty="0">
              <a:solidFill>
                <a:srgbClr val="030A49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3DD559C-BC39-C741-8650-3F9DD77FC4C4}"/>
              </a:ext>
            </a:extLst>
          </p:cNvPr>
          <p:cNvSpPr/>
          <p:nvPr userDrawn="1"/>
        </p:nvSpPr>
        <p:spPr>
          <a:xfrm>
            <a:off x="3033000" y="6637867"/>
            <a:ext cx="3060000" cy="220133"/>
          </a:xfrm>
          <a:prstGeom prst="rect">
            <a:avLst/>
          </a:prstGeom>
          <a:solidFill>
            <a:srgbClr val="FCC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rgbClr val="030A49"/>
                </a:solidFill>
              </a:rPr>
              <a:t>title</a:t>
            </a:r>
            <a:endParaRPr kumimoji="1" lang="zh-CN" altLang="en-US" sz="1200">
              <a:solidFill>
                <a:srgbClr val="030A49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8CEC893-FAD3-204D-9B98-7CDBC834DF8F}"/>
              </a:ext>
            </a:extLst>
          </p:cNvPr>
          <p:cNvSpPr/>
          <p:nvPr userDrawn="1"/>
        </p:nvSpPr>
        <p:spPr>
          <a:xfrm>
            <a:off x="6084000" y="6637866"/>
            <a:ext cx="3060000" cy="220134"/>
          </a:xfrm>
          <a:prstGeom prst="rect">
            <a:avLst/>
          </a:prstGeom>
          <a:solidFill>
            <a:srgbClr val="F6D0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24" name="日期占位符 3">
            <a:extLst>
              <a:ext uri="{FF2B5EF4-FFF2-40B4-BE49-F238E27FC236}">
                <a16:creationId xmlns:a16="http://schemas.microsoft.com/office/drawing/2014/main" id="{082B23DD-2B69-8F4A-89E0-0838F3D2BE36}"/>
              </a:ext>
            </a:extLst>
          </p:cNvPr>
          <p:cNvSpPr txBox="1">
            <a:spLocks/>
          </p:cNvSpPr>
          <p:nvPr userDrawn="1"/>
        </p:nvSpPr>
        <p:spPr>
          <a:xfrm>
            <a:off x="7315201" y="6637865"/>
            <a:ext cx="1017586" cy="220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5F0945-07F1-ED4A-8297-30DB81EF9BD1}" type="datetime1">
              <a:rPr lang="zh-CN" altLang="en-US" sz="1000" smtClean="0">
                <a:solidFill>
                  <a:schemeClr val="tx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2018/10/15</a:t>
            </a:fld>
            <a:endParaRPr lang="en-US" sz="1000" dirty="0">
              <a:solidFill>
                <a:schemeClr val="tx1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25" name="日期占位符 3">
            <a:extLst>
              <a:ext uri="{FF2B5EF4-FFF2-40B4-BE49-F238E27FC236}">
                <a16:creationId xmlns:a16="http://schemas.microsoft.com/office/drawing/2014/main" id="{F698A86C-B590-164D-9340-C19B67D10A77}"/>
              </a:ext>
            </a:extLst>
          </p:cNvPr>
          <p:cNvSpPr txBox="1">
            <a:spLocks/>
          </p:cNvSpPr>
          <p:nvPr userDrawn="1"/>
        </p:nvSpPr>
        <p:spPr>
          <a:xfrm>
            <a:off x="8515350" y="6637865"/>
            <a:ext cx="546380" cy="220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42B4B9-4F4F-DC40-8BF5-0036F3636617}" type="slidenum">
              <a:rPr lang="en-US" sz="1000" smtClean="0">
                <a:solidFill>
                  <a:schemeClr val="tx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‹#›</a:t>
            </a:fld>
            <a:endParaRPr lang="en-US" sz="1000" dirty="0">
              <a:solidFill>
                <a:schemeClr val="tx1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611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73050" indent="-2730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" descr="page1image1803168">
            <a:extLst>
              <a:ext uri="{FF2B5EF4-FFF2-40B4-BE49-F238E27FC236}">
                <a16:creationId xmlns:a16="http://schemas.microsoft.com/office/drawing/2014/main" id="{75478390-6820-7C48-B340-83E4E3DCA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42550" y="4115657"/>
            <a:ext cx="753209" cy="753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副标题 2">
            <a:extLst>
              <a:ext uri="{FF2B5EF4-FFF2-40B4-BE49-F238E27FC236}">
                <a16:creationId xmlns:a16="http://schemas.microsoft.com/office/drawing/2014/main" id="{CD09E414-2F98-194E-8665-83053DC49F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潘伟洲</a:t>
            </a:r>
            <a:r>
              <a:rPr kumimoji="1" lang="en-US" altLang="zh-CN"/>
              <a:t>(josephpan)</a:t>
            </a:r>
          </a:p>
          <a:p>
            <a:r>
              <a:rPr kumimoji="1" lang="en-US" altLang="zh-CN"/>
              <a:t>SNG-</a:t>
            </a:r>
            <a:r>
              <a:rPr kumimoji="1" lang="zh-CN" altLang="en-US"/>
              <a:t>社交平台部</a:t>
            </a:r>
            <a:r>
              <a:rPr kumimoji="1" lang="en-US" altLang="zh-CN"/>
              <a:t>-</a:t>
            </a:r>
            <a:r>
              <a:rPr kumimoji="1" lang="zh-CN" altLang="en-US"/>
              <a:t>空间运营中心 </a:t>
            </a:r>
          </a:p>
          <a:p>
            <a:endParaRPr kumimoji="1" lang="en-US" altLang="zh-CN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E44ABD1-1944-F44C-8802-65FB700370FD}"/>
              </a:ext>
            </a:extLst>
          </p:cNvPr>
          <p:cNvSpPr/>
          <p:nvPr/>
        </p:nvSpPr>
        <p:spPr>
          <a:xfrm>
            <a:off x="4128476" y="5181488"/>
            <a:ext cx="9813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4133F592-41F1-F240-8EE9-1722D1E2CA99}" type="datetime1">
              <a:rPr lang="zh-CN" altLang="en-US" sz="1400" smtClean="0">
                <a:effectLst/>
              </a:rPr>
              <a:t>2018/10/15</a:t>
            </a:fld>
            <a:endParaRPr lang="zh-CN" altLang="en-US" sz="1400" dirty="0">
              <a:effectLst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D2D936C-EA6B-6145-AD23-DAD309CA30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移动客户端通道面试陈述</a:t>
            </a:r>
          </a:p>
        </p:txBody>
      </p:sp>
    </p:spTree>
    <p:extLst>
      <p:ext uri="{BB962C8B-B14F-4D97-AF65-F5344CB8AC3E}">
        <p14:creationId xmlns:p14="http://schemas.microsoft.com/office/powerpoint/2010/main" val="3089753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F45E50A-A6D6-C44A-865E-36A3D891D2E2}"/>
              </a:ext>
            </a:extLst>
          </p:cNvPr>
          <p:cNvSpPr/>
          <p:nvPr/>
        </p:nvSpPr>
        <p:spPr>
          <a:xfrm>
            <a:off x="2055927" y="2687285"/>
            <a:ext cx="503214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5400" dirty="0"/>
              <a:t>欢迎批评指正！</a:t>
            </a:r>
            <a:endParaRPr lang="zh-CN" altLang="en-US" sz="5400"/>
          </a:p>
        </p:txBody>
      </p:sp>
    </p:spTree>
    <p:extLst>
      <p:ext uri="{BB962C8B-B14F-4D97-AF65-F5344CB8AC3E}">
        <p14:creationId xmlns:p14="http://schemas.microsoft.com/office/powerpoint/2010/main" val="1173484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B8B07-8AC8-D642-AA1B-FCCF8E29E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1120"/>
            <a:ext cx="7886700" cy="723670"/>
          </a:xfrm>
        </p:spPr>
        <p:txBody>
          <a:bodyPr anchor="b"/>
          <a:lstStyle/>
          <a:p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A9DFB0-3A6E-5747-B1E1-BBCD41B5A9F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205345"/>
            <a:ext cx="7886700" cy="4971618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个人经历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项目经验 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技术影响力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/>
              <a:t>专业领域优势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8201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0274A61-6EA2-7B44-9867-35828BE8F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个人经历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1D0BE9-DF2C-1243-8EBF-C8AB9A3A8F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3416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B2364D-F5F4-DA42-98ED-48C632196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条目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86AC19-11B9-C04F-8F4C-822EFBE563A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385889"/>
            <a:ext cx="7886700" cy="4351338"/>
          </a:xfrm>
        </p:spPr>
        <p:txBody>
          <a:bodyPr/>
          <a:lstStyle/>
          <a:p>
            <a:r>
              <a:rPr kumimoji="1" lang="zh-CN" altLang="en-US"/>
              <a:t>项目</a:t>
            </a:r>
            <a:r>
              <a:rPr kumimoji="1" lang="en-US" altLang="zh-CN"/>
              <a:t>1</a:t>
            </a:r>
          </a:p>
          <a:p>
            <a:r>
              <a:rPr kumimoji="1" lang="zh-CN" altLang="en-US"/>
              <a:t>项目</a:t>
            </a:r>
            <a:r>
              <a:rPr kumimoji="1" lang="en-US" altLang="zh-CN"/>
              <a:t>2</a:t>
            </a:r>
            <a:endParaRPr kumimoji="1" lang="en-US" altLang="zh-CN" dirty="0"/>
          </a:p>
          <a:p>
            <a:r>
              <a:rPr kumimoji="1" lang="zh-CN" altLang="en-US" dirty="0"/>
              <a:t>项目</a:t>
            </a:r>
            <a:r>
              <a:rPr kumimoji="1" lang="en-US" altLang="zh-CN" dirty="0"/>
              <a:t>3</a:t>
            </a:r>
          </a:p>
          <a:p>
            <a:r>
              <a:rPr kumimoji="1" lang="zh-CN" altLang="en-US" dirty="0"/>
              <a:t>项目</a:t>
            </a:r>
            <a:r>
              <a:rPr kumimoji="1" lang="en-US" altLang="zh-CN" dirty="0"/>
              <a:t>4</a:t>
            </a:r>
          </a:p>
          <a:p>
            <a:pPr lvl="1"/>
            <a:r>
              <a:rPr kumimoji="1" lang="zh-CN" altLang="en-US" dirty="0"/>
              <a:t>二级项目</a:t>
            </a:r>
            <a:r>
              <a:rPr kumimoji="1" lang="en-US" altLang="zh-CN" dirty="0"/>
              <a:t>1</a:t>
            </a:r>
          </a:p>
          <a:p>
            <a:pPr lvl="1"/>
            <a:r>
              <a:rPr kumimoji="1" lang="zh-CN" altLang="en-US" dirty="0"/>
              <a:t>二级项目</a:t>
            </a:r>
            <a:r>
              <a:rPr kumimoji="1" lang="en-US" altLang="zh-CN" dirty="0"/>
              <a:t>2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467509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01F62-56DC-D34F-81B4-CFA5EFA0E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分析</a:t>
            </a:r>
          </a:p>
        </p:txBody>
      </p:sp>
      <p:sp>
        <p:nvSpPr>
          <p:cNvPr id="7" name="同侧圆角矩形 6">
            <a:extLst>
              <a:ext uri="{FF2B5EF4-FFF2-40B4-BE49-F238E27FC236}">
                <a16:creationId xmlns:a16="http://schemas.microsoft.com/office/drawing/2014/main" id="{6C8CA0ED-EB32-4847-BA69-EFEAD02F551E}"/>
              </a:ext>
            </a:extLst>
          </p:cNvPr>
          <p:cNvSpPr/>
          <p:nvPr/>
        </p:nvSpPr>
        <p:spPr>
          <a:xfrm>
            <a:off x="628650" y="2088379"/>
            <a:ext cx="7981094" cy="493954"/>
          </a:xfrm>
          <a:prstGeom prst="round2SameRect">
            <a:avLst>
              <a:gd name="adj1" fmla="val 30340"/>
              <a:gd name="adj2" fmla="val 0"/>
            </a:avLst>
          </a:prstGeom>
          <a:gradFill flip="none" rotWithShape="1">
            <a:gsLst>
              <a:gs pos="40000">
                <a:srgbClr val="A94E02"/>
              </a:gs>
              <a:gs pos="13000">
                <a:schemeClr val="accent4"/>
              </a:gs>
              <a:gs pos="0">
                <a:srgbClr val="E9D0B7"/>
              </a:gs>
            </a:gsLst>
            <a:lin ang="16200000" scaled="0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b="1" dirty="0"/>
          </a:p>
        </p:txBody>
      </p:sp>
      <p:sp>
        <p:nvSpPr>
          <p:cNvPr id="8" name="文本占位符 8">
            <a:extLst>
              <a:ext uri="{FF2B5EF4-FFF2-40B4-BE49-F238E27FC236}">
                <a16:creationId xmlns:a16="http://schemas.microsoft.com/office/drawing/2014/main" id="{A258AD0B-14C5-0F48-AAE1-325FA8A5DA17}"/>
              </a:ext>
            </a:extLst>
          </p:cNvPr>
          <p:cNvSpPr txBox="1">
            <a:spLocks/>
          </p:cNvSpPr>
          <p:nvPr/>
        </p:nvSpPr>
        <p:spPr>
          <a:xfrm>
            <a:off x="669396" y="2158240"/>
            <a:ext cx="4071937" cy="2952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/>
              <a:t>XXX</a:t>
            </a:r>
            <a:r>
              <a:rPr kumimoji="1" lang="zh-CN" altLang="en-US"/>
              <a:t>算法</a:t>
            </a:r>
          </a:p>
        </p:txBody>
      </p:sp>
      <p:sp>
        <p:nvSpPr>
          <p:cNvPr id="9" name="文本占位符 10">
            <a:extLst>
              <a:ext uri="{FF2B5EF4-FFF2-40B4-BE49-F238E27FC236}">
                <a16:creationId xmlns:a16="http://schemas.microsoft.com/office/drawing/2014/main" id="{EBA1D4BF-303C-D545-9264-8255A5FC52FD}"/>
              </a:ext>
            </a:extLst>
          </p:cNvPr>
          <p:cNvSpPr txBox="1">
            <a:spLocks/>
          </p:cNvSpPr>
          <p:nvPr/>
        </p:nvSpPr>
        <p:spPr>
          <a:xfrm>
            <a:off x="628650" y="2582332"/>
            <a:ext cx="7981094" cy="2115791"/>
          </a:xfrm>
          <a:prstGeom prst="rect">
            <a:avLst/>
          </a:prstGeom>
          <a:solidFill>
            <a:srgbClr val="E9D0B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0000">
            <a:noAutofit/>
          </a:bodyPr>
          <a:lstStyle>
            <a:lvl1pPr marL="273050" indent="-2730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kumimoji="1" lang="zh-CN" altLang="en-US"/>
              <a:t>步骤</a:t>
            </a:r>
            <a:r>
              <a:rPr kumimoji="1" lang="en-US" altLang="zh-CN"/>
              <a:t>1</a:t>
            </a:r>
          </a:p>
          <a:p>
            <a:pPr>
              <a:buClr>
                <a:schemeClr val="tx1"/>
              </a:buClr>
            </a:pPr>
            <a:r>
              <a:rPr kumimoji="1" lang="zh-CN" altLang="en-US"/>
              <a:t>步骤</a:t>
            </a:r>
            <a:r>
              <a:rPr kumimoji="1" lang="en-US" altLang="zh-CN"/>
              <a:t>2</a:t>
            </a:r>
          </a:p>
          <a:p>
            <a:pPr>
              <a:buClr>
                <a:schemeClr val="tx1"/>
              </a:buClr>
            </a:pPr>
            <a:r>
              <a:rPr kumimoji="1" lang="zh-CN" altLang="en-US"/>
              <a:t>步骤</a:t>
            </a:r>
            <a:r>
              <a:rPr kumimoji="1" lang="en-US" altLang="zh-CN"/>
              <a:t>3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2027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C2B83-AF57-2848-A635-15FC3FC81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强调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A79EFD-BF2F-924F-A754-6145D6D96C4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205345"/>
            <a:ext cx="7886700" cy="4971618"/>
          </a:xfrm>
        </p:spPr>
        <p:txBody>
          <a:bodyPr/>
          <a:lstStyle/>
          <a:p>
            <a:r>
              <a:rPr kumimoji="1" lang="zh-CN" altLang="en-US"/>
              <a:t>这是内容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262061F-FF21-5E4E-AB52-48256A99EE5A}"/>
              </a:ext>
            </a:extLst>
          </p:cNvPr>
          <p:cNvGrpSpPr/>
          <p:nvPr/>
        </p:nvGrpSpPr>
        <p:grpSpPr>
          <a:xfrm>
            <a:off x="628650" y="3408685"/>
            <a:ext cx="7890933" cy="564938"/>
            <a:chOff x="567099" y="5465024"/>
            <a:chExt cx="7890933" cy="564938"/>
          </a:xfrm>
          <a:solidFill>
            <a:srgbClr val="E9D0B7"/>
          </a:solidFill>
        </p:grpSpPr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FD3862F7-2449-F644-9B35-EE5CAAEA0E66}"/>
                </a:ext>
              </a:extLst>
            </p:cNvPr>
            <p:cNvSpPr/>
            <p:nvPr/>
          </p:nvSpPr>
          <p:spPr>
            <a:xfrm>
              <a:off x="567099" y="5465024"/>
              <a:ext cx="7890933" cy="564938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3B74EBD-D684-AA41-B940-80D88E308303}"/>
                </a:ext>
              </a:extLst>
            </p:cNvPr>
            <p:cNvSpPr txBox="1"/>
            <p:nvPr/>
          </p:nvSpPr>
          <p:spPr>
            <a:xfrm>
              <a:off x="3381486" y="5562827"/>
              <a:ext cx="2492990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这里蹦出来一个强调！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538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D74B907-DE07-984B-9FD4-066775EC1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项目经验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974035-DEB8-F842-87DA-45E3ABBB31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9632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FEC7AA6-0766-A044-B35D-59B26BC75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技术影响力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A91DBF-71DD-924D-9046-3F1A97B4A2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0525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3C6359F-9F0F-CC45-B493-26B4CEC60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专业领域优势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A2ADCC-5825-2F41-8700-79DB8B807E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5597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仙鹤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CB20C"/>
      </a:accent1>
      <a:accent2>
        <a:srgbClr val="ED7D31"/>
      </a:accent2>
      <a:accent3>
        <a:srgbClr val="4471A5"/>
      </a:accent3>
      <a:accent4>
        <a:srgbClr val="CC34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kumimoji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5190</TotalTime>
  <Words>87</Words>
  <Application>Microsoft Macintosh PowerPoint</Application>
  <PresentationFormat>全屏显示(4:3)</PresentationFormat>
  <Paragraphs>36</Paragraphs>
  <Slides>10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Microsoft YaHei</vt:lpstr>
      <vt:lpstr>Adobe Heiti Std R</vt:lpstr>
      <vt:lpstr>Hiragino Sans GB W3</vt:lpstr>
      <vt:lpstr>Arial</vt:lpstr>
      <vt:lpstr>Office 主题​​</vt:lpstr>
      <vt:lpstr>移动客户端通道面试陈述</vt:lpstr>
      <vt:lpstr>Table of Contents</vt:lpstr>
      <vt:lpstr>个人经历</vt:lpstr>
      <vt:lpstr>条目</vt:lpstr>
      <vt:lpstr>分析</vt:lpstr>
      <vt:lpstr>强调</vt:lpstr>
      <vt:lpstr>项目经验</vt:lpstr>
      <vt:lpstr>技术影响力</vt:lpstr>
      <vt:lpstr>专业领域优势</vt:lpstr>
      <vt:lpstr>PowerPoint 演示文稿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668</cp:revision>
  <cp:lastPrinted>2018-10-09T12:48:38Z</cp:lastPrinted>
  <dcterms:created xsi:type="dcterms:W3CDTF">2018-08-22T08:31:05Z</dcterms:created>
  <dcterms:modified xsi:type="dcterms:W3CDTF">2018-10-14T16:12:22Z</dcterms:modified>
</cp:coreProperties>
</file>