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02"/>
    <a:srgbClr val="3037AB"/>
    <a:srgbClr val="E9D0B7"/>
    <a:srgbClr val="FFE114"/>
    <a:srgbClr val="FCC132"/>
    <a:srgbClr val="FCBA1D"/>
    <a:srgbClr val="F0F0F0"/>
    <a:srgbClr val="CB2006"/>
    <a:srgbClr val="EEBD4A"/>
    <a:srgbClr val="FBE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>
              <a:alpha val="0"/>
            </a:srgbClr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B200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FE11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19CD0D-4670-F747-BA69-B879F90E0667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3248B7-42ED-ED48-B056-A68A143555BA}"/>
              </a:ext>
            </a:extLst>
          </p:cNvPr>
          <p:cNvSpPr/>
          <p:nvPr userDrawn="1"/>
        </p:nvSpPr>
        <p:spPr>
          <a:xfrm>
            <a:off x="3042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9B2060-64C2-3743-9627-F58F86BA9685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日期占位符 3">
            <a:extLst>
              <a:ext uri="{FF2B5EF4-FFF2-40B4-BE49-F238E27FC236}">
                <a16:creationId xmlns:a16="http://schemas.microsoft.com/office/drawing/2014/main" id="{8E67540C-CE98-0C41-AB66-928352004A1C}"/>
              </a:ext>
            </a:extLst>
          </p:cNvPr>
          <p:cNvSpPr txBox="1">
            <a:spLocks/>
          </p:cNvSpPr>
          <p:nvPr userDrawn="1"/>
        </p:nvSpPr>
        <p:spPr>
          <a:xfrm>
            <a:off x="7332134" y="6637866"/>
            <a:ext cx="1017586" cy="2201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7C9BEB0E-0737-4F42-BDC9-D3A64B1AF9F9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670</cp:revision>
  <cp:lastPrinted>2018-10-09T13:01:25Z</cp:lastPrinted>
  <dcterms:created xsi:type="dcterms:W3CDTF">2018-08-22T08:31:05Z</dcterms:created>
  <dcterms:modified xsi:type="dcterms:W3CDTF">2018-10-14T16:12:50Z</dcterms:modified>
</cp:coreProperties>
</file>