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7AB"/>
    <a:srgbClr val="A94E02"/>
    <a:srgbClr val="E9D0B7"/>
    <a:srgbClr val="FFE114"/>
    <a:srgbClr val="FCC132"/>
    <a:srgbClr val="FCBA1D"/>
    <a:srgbClr val="F0F0F0"/>
    <a:srgbClr val="CB2006"/>
    <a:srgbClr val="EEBD4A"/>
    <a:srgbClr val="FBE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FADF4F">
              <a:alpha val="0"/>
            </a:srgbClr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B200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8887BE-D693-5B4A-BF30-1767A2CB72BD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000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FFC000"/>
                </a:solidFill>
              </a:rPr>
              <a:t>author</a:t>
            </a:r>
            <a:endParaRPr kumimoji="1"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20922C-35C0-464D-AE09-DDC3FB9530D5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F1C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020C70"/>
                </a:solidFill>
              </a:rPr>
              <a:t>title</a:t>
            </a:r>
            <a:endParaRPr kumimoji="1" lang="zh-CN" altLang="en-US" sz="1200">
              <a:solidFill>
                <a:srgbClr val="020C7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CCF2BA-543C-8242-B6BD-088AEB86741C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FCD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1CCFFF4D-47F6-CA46-A445-6A20498ECCD5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000F8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000F87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D44AA9AE-61AA-C641-A17A-B391C4F1B310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000F8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000F87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6C8CA0ED-EB32-4847-BA69-EFEAD02F551E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94E02"/>
              </a:gs>
              <a:gs pos="13000">
                <a:srgbClr val="A94E02"/>
              </a:gs>
              <a:gs pos="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A258AD0B-14C5-0F48-AAE1-325FA8A5DA17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EBA1D4BF-303C-D545-9264-8255A5FC52FD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pPr>
              <a:buClr>
                <a:schemeClr val="tx1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pPr>
              <a:buClr>
                <a:schemeClr val="tx1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dolphi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8AC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5203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672</cp:revision>
  <cp:lastPrinted>2018-10-09T13:01:25Z</cp:lastPrinted>
  <dcterms:created xsi:type="dcterms:W3CDTF">2018-08-22T08:31:05Z</dcterms:created>
  <dcterms:modified xsi:type="dcterms:W3CDTF">2018-10-14T16:13:10Z</dcterms:modified>
</cp:coreProperties>
</file>