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360" r:id="rId4"/>
    <p:sldId id="314" r:id="rId5"/>
    <p:sldId id="375" r:id="rId6"/>
    <p:sldId id="373" r:id="rId7"/>
    <p:sldId id="361" r:id="rId8"/>
    <p:sldId id="362" r:id="rId9"/>
    <p:sldId id="363" r:id="rId10"/>
    <p:sldId id="3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个人经历" id="{7C12877D-4477-3742-A57B-0C7B19D13845}">
          <p14:sldIdLst>
            <p14:sldId id="360"/>
            <p14:sldId id="314"/>
            <p14:sldId id="375"/>
            <p14:sldId id="373"/>
          </p14:sldIdLst>
        </p14:section>
        <p14:section name="项目经验" id="{BCD9FF78-080C-DF48-B22E-D229B5410694}">
          <p14:sldIdLst>
            <p14:sldId id="361"/>
          </p14:sldIdLst>
        </p14:section>
        <p14:section name="技术影响力" id="{4B89E580-47E8-914A-A247-5F8ADAF4A438}">
          <p14:sldIdLst>
            <p14:sldId id="362"/>
          </p14:sldIdLst>
        </p14:section>
        <p14:section name="专业领域优势" id="{93C6BCD1-C5A1-EE41-8ECE-5CE9A2953EBC}">
          <p14:sldIdLst>
            <p14:sldId id="363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8AC"/>
    <a:srgbClr val="EEBD4A"/>
    <a:srgbClr val="3037AB"/>
    <a:srgbClr val="FBE44F"/>
    <a:srgbClr val="FADF4F"/>
    <a:srgbClr val="F1C64C"/>
    <a:srgbClr val="00119C"/>
    <a:srgbClr val="F6ECE2"/>
    <a:srgbClr val="2C2DA9"/>
    <a:srgbClr val="252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81879"/>
  </p:normalViewPr>
  <p:slideViewPr>
    <p:cSldViewPr snapToGrid="0" snapToObjects="1">
      <p:cViewPr varScale="1">
        <p:scale>
          <a:sx n="78" d="100"/>
          <a:sy n="7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FADF4F"/>
          </a:solidFill>
          <a:ln>
            <a:noFill/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3037AB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FBE44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3037A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3CF63-628B-174D-B249-24FCFC63EE7E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000F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rgbClr val="FFC000"/>
                </a:solidFill>
              </a:rPr>
              <a:t>author</a:t>
            </a:r>
            <a:endParaRPr kumimoji="1" lang="zh-CN" altLang="en-US" sz="1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60437D-6F23-F840-BCB8-BACEDEC768D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F1C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rgbClr val="020C70"/>
                </a:solidFill>
              </a:rPr>
              <a:t>title</a:t>
            </a:r>
            <a:endParaRPr kumimoji="1" lang="zh-CN" altLang="en-US" sz="1200">
              <a:solidFill>
                <a:srgbClr val="020C7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BC9FA7-80CC-6844-9EFC-4AE3F4DCFC6D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FCD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299C2FFE-27CE-8947-B258-026AC7282248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2018/10/15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22404BA9-7F20-6342-9EDA-EC463CF6839A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000F87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rgbClr val="000F87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page1image1803168">
            <a:extLst>
              <a:ext uri="{FF2B5EF4-FFF2-40B4-BE49-F238E27FC236}">
                <a16:creationId xmlns:a16="http://schemas.microsoft.com/office/drawing/2014/main" id="{75478390-6820-7C48-B340-83E4E3DCA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2550" y="4115657"/>
            <a:ext cx="753209" cy="75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潘伟洲</a:t>
            </a:r>
            <a:r>
              <a:rPr kumimoji="1" lang="en-US" altLang="zh-CN"/>
              <a:t>(josephpan)</a:t>
            </a:r>
          </a:p>
          <a:p>
            <a:r>
              <a:rPr kumimoji="1" lang="en-US" altLang="zh-CN"/>
              <a:t>SNG-</a:t>
            </a:r>
            <a:r>
              <a:rPr kumimoji="1" lang="zh-CN" altLang="en-US"/>
              <a:t>社交平台部</a:t>
            </a:r>
            <a:r>
              <a:rPr kumimoji="1" lang="en-US" altLang="zh-CN"/>
              <a:t>-</a:t>
            </a:r>
            <a:r>
              <a:rPr kumimoji="1" lang="zh-CN" altLang="en-US"/>
              <a:t>空间运营中心 </a:t>
            </a:r>
          </a:p>
          <a:p>
            <a:endParaRPr kumimoji="1"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2018/10/15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3138AC"/>
                </a:solidFill>
              </a:rPr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120"/>
            <a:ext cx="7886700" cy="723670"/>
          </a:xfrm>
        </p:spPr>
        <p:txBody>
          <a:bodyPr anchor="b"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/>
              <a:t>专业领域优势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分析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XXX</a:t>
            </a:r>
            <a:r>
              <a:rPr kumimoji="1" lang="zh-CN" altLang="en-US"/>
              <a:t>算法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115791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步骤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2</a:t>
            </a:r>
          </a:p>
          <a:p>
            <a:r>
              <a:rPr kumimoji="1" lang="zh-CN" altLang="en-US"/>
              <a:t>步骤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项目经验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技术影响力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专业领域优势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annarb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119C"/>
      </a:accent1>
      <a:accent2>
        <a:srgbClr val="A94F01"/>
      </a:accent2>
      <a:accent3>
        <a:srgbClr val="A5A5A5"/>
      </a:accent3>
      <a:accent4>
        <a:srgbClr val="FADF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5174</TotalTime>
  <Words>87</Words>
  <Application>Microsoft Macintosh PowerPoint</Application>
  <PresentationFormat>全屏显示(4:3)</PresentationFormat>
  <Paragraphs>36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Microsoft YaHei</vt:lpstr>
      <vt:lpstr>Adobe Heiti Std R</vt:lpstr>
      <vt:lpstr>Hiragino Sans GB W3</vt:lpstr>
      <vt:lpstr>Arial</vt:lpstr>
      <vt:lpstr>Office 主题​​</vt:lpstr>
      <vt:lpstr>移动客户端通道面试陈述</vt:lpstr>
      <vt:lpstr>Table of Contents</vt:lpstr>
      <vt:lpstr>个人经历</vt:lpstr>
      <vt:lpstr>条目</vt:lpstr>
      <vt:lpstr>分析</vt:lpstr>
      <vt:lpstr>强调</vt:lpstr>
      <vt:lpstr>项目经验</vt:lpstr>
      <vt:lpstr>技术影响力</vt:lpstr>
      <vt:lpstr>专业领域优势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665</cp:revision>
  <cp:lastPrinted>2018-09-19T17:02:56Z</cp:lastPrinted>
  <dcterms:created xsi:type="dcterms:W3CDTF">2018-08-22T08:31:05Z</dcterms:created>
  <dcterms:modified xsi:type="dcterms:W3CDTF">2018-10-14T16:13:25Z</dcterms:modified>
</cp:coreProperties>
</file>