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D86"/>
    <a:srgbClr val="A75D21"/>
    <a:srgbClr val="3138AC"/>
    <a:srgbClr val="EEBD4A"/>
    <a:srgbClr val="3037AB"/>
    <a:srgbClr val="FBE44F"/>
    <a:srgbClr val="FADF4F"/>
    <a:srgbClr val="F1C64C"/>
    <a:srgbClr val="00119C"/>
    <a:srgbClr val="F6E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FADF4F"/>
          </a:solidFill>
          <a:ln>
            <a:noFill/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23CF63-628B-174D-B249-24FCFC63EE7E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000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rgbClr val="FFC000"/>
                </a:solidFill>
              </a:rPr>
              <a:t>author</a:t>
            </a:r>
            <a:endParaRPr kumimoji="1"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60437D-6F23-F840-BCB8-BACEDEC768D3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F1C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rgbClr val="020C70"/>
                </a:solidFill>
              </a:rPr>
              <a:t>title</a:t>
            </a:r>
            <a:endParaRPr kumimoji="1" lang="zh-CN" altLang="en-US" sz="1200">
              <a:solidFill>
                <a:srgbClr val="020C7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BC9FA7-80CC-6844-9EFC-4AE3F4DCFC6D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FCD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299C2FFE-27CE-8947-B258-026AC7282248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000F87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rgbClr val="000F87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22404BA9-7F20-6342-9EDA-EC463CF6839A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000F87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rgbClr val="000F87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3138AC"/>
                </a:solidFill>
              </a:rPr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120"/>
            <a:ext cx="7886700" cy="723670"/>
          </a:xfrm>
        </p:spPr>
        <p:txBody>
          <a:bodyPr anchor="b"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75D21"/>
              </a:gs>
              <a:gs pos="13000">
                <a:srgbClr val="A75D21"/>
              </a:gs>
              <a:gs pos="0">
                <a:srgbClr val="D2AD86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D2AD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D2AD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annarb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119C"/>
      </a:accent1>
      <a:accent2>
        <a:srgbClr val="A94F01"/>
      </a:accent2>
      <a:accent3>
        <a:srgbClr val="A5A5A5"/>
      </a:accent3>
      <a:accent4>
        <a:srgbClr val="FADF4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5177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666</cp:revision>
  <cp:lastPrinted>2018-10-13T15:20:56Z</cp:lastPrinted>
  <dcterms:created xsi:type="dcterms:W3CDTF">2018-08-22T08:31:05Z</dcterms:created>
  <dcterms:modified xsi:type="dcterms:W3CDTF">2018-10-14T16:13:38Z</dcterms:modified>
</cp:coreProperties>
</file>