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75D21"/>
    <a:srgbClr val="D2AD86"/>
    <a:srgbClr val="3138AC"/>
    <a:srgbClr val="EEBD4A"/>
    <a:srgbClr val="3037AB"/>
    <a:srgbClr val="FBE44F"/>
    <a:srgbClr val="FADF4F"/>
    <a:srgbClr val="F1C64C"/>
    <a:srgbClr val="001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FCC41E-EF86-8F43-9A17-58A4E8D15C00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author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371257-E54C-0845-9581-2F2952943C87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title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C5B66F-6215-C840-8878-4DA7126BF810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C0DF5982-D0F8-8143-AC47-80CFC24C54E4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DD896F0A-93CC-6B4C-AB73-244C793DE600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138AC"/>
                </a:solidFill>
              </a:rPr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D21"/>
              </a:gs>
              <a:gs pos="13000">
                <a:srgbClr val="A75D21"/>
              </a:gs>
              <a:gs pos="0">
                <a:srgbClr val="E6E6E6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annarb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119C"/>
      </a:accent1>
      <a:accent2>
        <a:srgbClr val="A94F01"/>
      </a:accent2>
      <a:accent3>
        <a:srgbClr val="A5A5A5"/>
      </a:accent3>
      <a:accent4>
        <a:srgbClr val="FADF4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668</cp:revision>
  <cp:lastPrinted>2018-10-13T15:20:56Z</cp:lastPrinted>
  <dcterms:created xsi:type="dcterms:W3CDTF">2018-08-22T08:31:05Z</dcterms:created>
  <dcterms:modified xsi:type="dcterms:W3CDTF">2018-10-14T16:13:55Z</dcterms:modified>
</cp:coreProperties>
</file>