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1EE"/>
    <a:srgbClr val="E6E6E6"/>
    <a:srgbClr val="A75D21"/>
    <a:srgbClr val="D2AD86"/>
    <a:srgbClr val="3138AC"/>
    <a:srgbClr val="EEBD4A"/>
    <a:srgbClr val="3037AB"/>
    <a:srgbClr val="FBE44F"/>
    <a:srgbClr val="FADF4F"/>
    <a:srgbClr val="F1C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7"/>
    <p:restoredTop sz="81918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D0D1EE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3D7063-F022-C645-A6DE-3FA67A2E4F7A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BC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BF5B35-91FC-214A-9588-6D91774EC3D0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BFC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4CEB04-75BA-8543-8F2F-9581542B03EA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0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E6F4E355-5F58-DE48-AF53-054A4950544F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F5675EE-B4F1-6647-AE62-5A2E2E05977E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ysClr val="windowText" lastClr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ysClr val="windowText" lastClr="00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138AC"/>
                </a:solidFill>
              </a:rPr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E6E6E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668</cp:revision>
  <cp:lastPrinted>2018-10-13T15:20:56Z</cp:lastPrinted>
  <dcterms:created xsi:type="dcterms:W3CDTF">2018-08-22T08:31:05Z</dcterms:created>
  <dcterms:modified xsi:type="dcterms:W3CDTF">2018-10-14T16:05:05Z</dcterms:modified>
</cp:coreProperties>
</file>