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8AC"/>
    <a:srgbClr val="D0D1EE"/>
    <a:srgbClr val="E6E6E6"/>
    <a:srgbClr val="A75D21"/>
    <a:srgbClr val="D2AD86"/>
    <a:srgbClr val="EEBD4A"/>
    <a:srgbClr val="3037AB"/>
    <a:srgbClr val="FBE44F"/>
    <a:srgbClr val="FADF4F"/>
    <a:srgbClr val="F1C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6"/>
    <p:restoredTop sz="81879"/>
  </p:normalViewPr>
  <p:slideViewPr>
    <p:cSldViewPr snapToGrid="0" snapToObjects="1">
      <p:cViewPr varScale="1">
        <p:scale>
          <a:sx n="78" d="100"/>
          <a:sy n="78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09597" y="1402663"/>
            <a:ext cx="7890933" cy="1058334"/>
          </a:xfrm>
          <a:prstGeom prst="roundRect">
            <a:avLst/>
          </a:prstGeom>
          <a:solidFill>
            <a:srgbClr val="3138AC"/>
          </a:solidFill>
          <a:ln>
            <a:noFill/>
          </a:ln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138AC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037AB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037AB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467FF67-E2BA-034D-9281-CAAF524A2207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author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4D859D5-2EC9-1845-8BDE-78EA1AACD997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212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bg1"/>
                </a:solidFill>
              </a:rPr>
              <a:t>title</a:t>
            </a:r>
            <a:endParaRPr kumimoji="1" lang="zh-CN" altLang="en-US" sz="1200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ADC6C35-222E-314A-AC43-DEB46909BA59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2B3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日期占位符 3">
            <a:extLst>
              <a:ext uri="{FF2B5EF4-FFF2-40B4-BE49-F238E27FC236}">
                <a16:creationId xmlns:a16="http://schemas.microsoft.com/office/drawing/2014/main" id="{4BFAC60C-FC1D-7D4F-AD7A-25C2D682CBF0}"/>
              </a:ext>
            </a:extLst>
          </p:cNvPr>
          <p:cNvSpPr txBox="1">
            <a:spLocks/>
          </p:cNvSpPr>
          <p:nvPr userDrawn="1"/>
        </p:nvSpPr>
        <p:spPr>
          <a:xfrm>
            <a:off x="7328080" y="6637866"/>
            <a:ext cx="1021640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23" name="日期占位符 3">
            <a:extLst>
              <a:ext uri="{FF2B5EF4-FFF2-40B4-BE49-F238E27FC236}">
                <a16:creationId xmlns:a16="http://schemas.microsoft.com/office/drawing/2014/main" id="{76BDC51F-A671-9A4D-B452-25E5395F978C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1120"/>
            <a:ext cx="7886700" cy="723670"/>
          </a:xfrm>
        </p:spPr>
        <p:txBody>
          <a:bodyPr anchor="b"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rgbClr val="A75D21"/>
              </a:gs>
              <a:gs pos="13000">
                <a:srgbClr val="A75D21"/>
              </a:gs>
              <a:gs pos="0">
                <a:srgbClr val="E6E6E6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  <a:solidFill>
            <a:schemeClr val="bg1"/>
          </a:solidFill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annarb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119C"/>
      </a:accent1>
      <a:accent2>
        <a:srgbClr val="A94F01"/>
      </a:accent2>
      <a:accent3>
        <a:srgbClr val="A5A5A5"/>
      </a:accent3>
      <a:accent4>
        <a:srgbClr val="FADF4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5187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Microsoft YaHei</vt:lpstr>
      <vt:lpstr>Adobe Heiti Std R</vt:lpstr>
      <vt:lpstr>Hiragino Sans GB W3</vt:lpstr>
      <vt:lpstr>Arial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670</cp:revision>
  <cp:lastPrinted>2018-10-14T16:10:09Z</cp:lastPrinted>
  <dcterms:created xsi:type="dcterms:W3CDTF">2018-08-22T08:31:05Z</dcterms:created>
  <dcterms:modified xsi:type="dcterms:W3CDTF">2018-10-14T16:10:51Z</dcterms:modified>
</cp:coreProperties>
</file>