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D86"/>
    <a:srgbClr val="A75D21"/>
    <a:srgbClr val="3138AC"/>
    <a:srgbClr val="EEBD4A"/>
    <a:srgbClr val="3037AB"/>
    <a:srgbClr val="FBE44F"/>
    <a:srgbClr val="FADF4F"/>
    <a:srgbClr val="F1C64C"/>
    <a:srgbClr val="00119C"/>
    <a:srgbClr val="F6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3CF63-628B-174D-B249-24FCFC63EE7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000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C000"/>
                </a:solidFill>
              </a:rPr>
              <a:t>author</a:t>
            </a:r>
            <a:endParaRPr kumimoji="1"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0437D-6F23-F840-BCB8-BACEDEC768D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1C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20C70"/>
                </a:solidFill>
              </a:rPr>
              <a:t>title</a:t>
            </a:r>
            <a:endParaRPr kumimoji="1" lang="zh-CN" altLang="en-US" sz="1200">
              <a:solidFill>
                <a:srgbClr val="020C7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BC9FA7-80CC-6844-9EFC-4AE3F4DCFC6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C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99C2FFE-27CE-8947-B258-026AC7282248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404BA9-7F20-6342-9EDA-EC463CF6839A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138AC"/>
                </a:solidFill>
              </a:rPr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667</cp:revision>
  <cp:lastPrinted>2018-10-13T15:20:56Z</cp:lastPrinted>
  <dcterms:created xsi:type="dcterms:W3CDTF">2018-08-22T08:31:05Z</dcterms:created>
  <dcterms:modified xsi:type="dcterms:W3CDTF">2018-10-14T16:17:02Z</dcterms:modified>
</cp:coreProperties>
</file>