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5D21"/>
    <a:srgbClr val="BB261A"/>
    <a:srgbClr val="D9D9D9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81070"/>
            <a:ext cx="7890933" cy="947119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BB261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BB261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BB261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BB261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BB261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BB261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FC7567-611E-824C-9FE8-D7643A5397B5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46397D-855D-F04B-852E-456C8206493A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990000"/>
                </a:solidFill>
              </a:rPr>
              <a:t>title</a:t>
            </a:r>
            <a:endParaRPr kumimoji="1" lang="zh-CN" altLang="en-US" sz="1200">
              <a:solidFill>
                <a:srgbClr val="99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BB040D-3016-6344-A6E5-63AB6440447A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31EC651-F66D-0E47-9D88-B37631F03FAC}"/>
              </a:ext>
            </a:extLst>
          </p:cNvPr>
          <p:cNvSpPr txBox="1">
            <a:spLocks/>
          </p:cNvSpPr>
          <p:nvPr userDrawn="1"/>
        </p:nvSpPr>
        <p:spPr>
          <a:xfrm>
            <a:off x="7315201" y="6637865"/>
            <a:ext cx="1017586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2018/10/26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4F9B06D9-C68A-EB45-A3CB-E0FB7F06678B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2018/10/26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5613" indent="-228600"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 marL="455613" indent="-228600"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 marL="455613" indent="-228600"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beaver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B271A"/>
      </a:accent1>
      <a:accent2>
        <a:srgbClr val="ED7D31"/>
      </a:accent2>
      <a:accent3>
        <a:srgbClr val="4471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661</cp:revision>
  <cp:lastPrinted>2018-09-14T15:34:13Z</cp:lastPrinted>
  <dcterms:created xsi:type="dcterms:W3CDTF">2018-08-22T08:31:05Z</dcterms:created>
  <dcterms:modified xsi:type="dcterms:W3CDTF">2018-10-26T06:02:02Z</dcterms:modified>
</cp:coreProperties>
</file>