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C1A"/>
    <a:srgbClr val="D9D9D9"/>
    <a:srgbClr val="F6DF69"/>
    <a:srgbClr val="A75D21"/>
    <a:srgbClr val="BB261A"/>
    <a:srgbClr val="2C2DA9"/>
    <a:srgbClr val="F6ECE2"/>
    <a:srgbClr val="3138AC"/>
    <a:srgbClr val="252A81"/>
    <a:srgbClr val="19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9"/>
    <p:restoredTop sz="81711"/>
  </p:normalViewPr>
  <p:slideViewPr>
    <p:cSldViewPr snapToGrid="0" snapToObjects="1">
      <p:cViewPr varScale="1">
        <p:scale>
          <a:sx n="78" d="100"/>
          <a:sy n="78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 userDrawn="1"/>
        </p:nvSpPr>
        <p:spPr>
          <a:xfrm>
            <a:off x="626534" y="1481070"/>
            <a:ext cx="7890933" cy="947119"/>
          </a:xfrm>
          <a:prstGeom prst="roundRect">
            <a:avLst>
              <a:gd name="adj" fmla="val 0"/>
            </a:avLst>
          </a:prstGeom>
          <a:solidFill>
            <a:srgbClr val="F3BC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Wingdings" pitchFamily="2" charset="2"/>
              <a:buChar char="n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96C5C-EBD2-D143-AC4F-0DB23C2C055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3BC1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Wingdings" pitchFamily="2" charset="2"/>
              <a:buChar char="n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3BC1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Wingdings" pitchFamily="2" charset="2"/>
              <a:buChar char="n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0BD946-B5BA-504F-80A8-C6749F61BBD3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3BC1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n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n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626A19-E0EE-3344-BECF-578F6B3691A1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3BC1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3BC1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Wingdings" pitchFamily="2" charset="2"/>
              <a:buChar char="n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F2272DA-CFDE-7440-99CB-8B62CCE9D981}"/>
              </a:ext>
            </a:extLst>
          </p:cNvPr>
          <p:cNvSpPr/>
          <p:nvPr userDrawn="1"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rgbClr val="FCBA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rgbClr val="030A49"/>
                </a:solidFill>
              </a:rPr>
              <a:t>author</a:t>
            </a:r>
            <a:endParaRPr kumimoji="1" lang="zh-CN" altLang="en-US" sz="1200" dirty="0">
              <a:solidFill>
                <a:srgbClr val="030A49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9C25CB3-9E5A-2F4A-936E-A184172A1FCC}"/>
              </a:ext>
            </a:extLst>
          </p:cNvPr>
          <p:cNvSpPr/>
          <p:nvPr userDrawn="1"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rgbClr val="FCC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rgbClr val="030A49"/>
                </a:solidFill>
              </a:rPr>
              <a:t>title</a:t>
            </a:r>
            <a:endParaRPr kumimoji="1" lang="zh-CN" altLang="en-US" sz="1200">
              <a:solidFill>
                <a:srgbClr val="030A49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12AF207-0EDA-5B4D-B1A9-BDEFFA73A673}"/>
              </a:ext>
            </a:extLst>
          </p:cNvPr>
          <p:cNvSpPr/>
          <p:nvPr userDrawn="1"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rgbClr val="F6D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9" name="日期占位符 3">
            <a:extLst>
              <a:ext uri="{FF2B5EF4-FFF2-40B4-BE49-F238E27FC236}">
                <a16:creationId xmlns:a16="http://schemas.microsoft.com/office/drawing/2014/main" id="{E3BED604-8CB0-D54E-B8A0-8F71AA33A994}"/>
              </a:ext>
            </a:extLst>
          </p:cNvPr>
          <p:cNvSpPr txBox="1">
            <a:spLocks/>
          </p:cNvSpPr>
          <p:nvPr userDrawn="1"/>
        </p:nvSpPr>
        <p:spPr>
          <a:xfrm>
            <a:off x="7315201" y="6637865"/>
            <a:ext cx="1017586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2018/10/26</a:t>
            </a:fld>
            <a:endParaRPr lang="en-US" sz="1000" dirty="0">
              <a:solidFill>
                <a:schemeClr val="tx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20" name="日期占位符 3">
            <a:extLst>
              <a:ext uri="{FF2B5EF4-FFF2-40B4-BE49-F238E27FC236}">
                <a16:creationId xmlns:a16="http://schemas.microsoft.com/office/drawing/2014/main" id="{48EEF014-7F98-D240-B034-01F644857F6F}"/>
              </a:ext>
            </a:extLst>
          </p:cNvPr>
          <p:cNvSpPr txBox="1">
            <a:spLocks/>
          </p:cNvSpPr>
          <p:nvPr userDrawn="1"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chemeClr val="tx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itchFamily="2" charset="2"/>
        <a:buChar char="n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2018/10/26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rgbClr val="A75D21"/>
              </a:gs>
              <a:gs pos="13000">
                <a:srgbClr val="A75D21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rgbClr val="F6EC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5613" indent="-228600">
              <a:buClr>
                <a:schemeClr val="tx1"/>
              </a:buClr>
              <a:buFont typeface="Wingdings" pitchFamily="2" charset="2"/>
              <a:buChar char="n"/>
            </a:pPr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pPr marL="455613" indent="-228600">
              <a:buClr>
                <a:schemeClr val="tx1"/>
              </a:buClr>
              <a:buFont typeface="Wingdings" pitchFamily="2" charset="2"/>
              <a:buChar char="n"/>
            </a:pPr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pPr marL="455613" indent="-228600">
              <a:buClr>
                <a:schemeClr val="tx1"/>
              </a:buClr>
              <a:buFont typeface="Wingdings" pitchFamily="2" charset="2"/>
              <a:buChar char="n"/>
            </a:pPr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solidFill>
              <a:srgbClr val="F6ECE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仙鹤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B20C"/>
      </a:accent1>
      <a:accent2>
        <a:srgbClr val="ED7D31"/>
      </a:accent2>
      <a:accent3>
        <a:srgbClr val="4471A5"/>
      </a:accent3>
      <a:accent4>
        <a:srgbClr val="CC34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5162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Microsoft YaHei</vt:lpstr>
      <vt:lpstr>Adobe Heiti Std R</vt:lpstr>
      <vt:lpstr>Hiragino Sans GB W3</vt:lpstr>
      <vt:lpstr>Arial</vt:lpstr>
      <vt:lpstr>Wingdings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664</cp:revision>
  <cp:lastPrinted>2018-10-26T06:02:19Z</cp:lastPrinted>
  <dcterms:created xsi:type="dcterms:W3CDTF">2018-08-22T08:31:05Z</dcterms:created>
  <dcterms:modified xsi:type="dcterms:W3CDTF">2018-10-26T06:07:55Z</dcterms:modified>
</cp:coreProperties>
</file>