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3138A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538912"/>
            <a:ext cx="2343150" cy="319088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2343150" y="6538913"/>
            <a:ext cx="4457700" cy="319087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800850" y="6538912"/>
            <a:ext cx="2343150" cy="319088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540413" y="6550023"/>
            <a:ext cx="1802737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3761880" y="6538912"/>
            <a:ext cx="162024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15201" y="6538911"/>
            <a:ext cx="101758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5150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659</cp:revision>
  <cp:lastPrinted>2018-09-14T15:34:13Z</cp:lastPrinted>
  <dcterms:created xsi:type="dcterms:W3CDTF">2018-08-22T08:31:05Z</dcterms:created>
  <dcterms:modified xsi:type="dcterms:W3CDTF">2018-10-14T16:17:40Z</dcterms:modified>
</cp:coreProperties>
</file>