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C"/>
    <a:srgbClr val="F3BC1A"/>
    <a:srgbClr val="D9D9D9"/>
    <a:srgbClr val="F6DF69"/>
    <a:srgbClr val="A75D21"/>
    <a:srgbClr val="BB261A"/>
    <a:srgbClr val="2C2DA9"/>
    <a:srgbClr val="F6ECE2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8"/>
    <p:restoredTop sz="81711"/>
  </p:normalViewPr>
  <p:slideViewPr>
    <p:cSldViewPr snapToGrid="0" snapToObjects="1">
      <p:cViewPr varScale="1">
        <p:scale>
          <a:sx n="74" d="100"/>
          <a:sy n="74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81070"/>
            <a:ext cx="7890933" cy="94711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138AC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90274C-2529-CE43-A809-2BD8A46753ED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464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417C75-DD9F-9649-AFEF-F401A61066B2}"/>
              </a:ext>
            </a:extLst>
          </p:cNvPr>
          <p:cNvSpPr/>
          <p:nvPr userDrawn="1"/>
        </p:nvSpPr>
        <p:spPr>
          <a:xfrm>
            <a:off x="3042000" y="6637867"/>
            <a:ext cx="3060000" cy="220133"/>
          </a:xfrm>
          <a:prstGeom prst="rect">
            <a:avLst/>
          </a:prstGeom>
          <a:solidFill>
            <a:srgbClr val="80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5A715B-69B7-C54E-869F-B314366409D8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ADA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085E4451-C72F-4B44-81D9-79E699ACF04B}"/>
              </a:ext>
            </a:extLst>
          </p:cNvPr>
          <p:cNvSpPr txBox="1">
            <a:spLocks/>
          </p:cNvSpPr>
          <p:nvPr userDrawn="1"/>
        </p:nvSpPr>
        <p:spPr>
          <a:xfrm>
            <a:off x="7328079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2018/10/26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D9008971-7490-9644-BCED-10BF78D3B653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2018/10/26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2018-10-26T06:08:12Z</cp:lastPrinted>
  <dcterms:created xsi:type="dcterms:W3CDTF">2018-08-22T08:31:05Z</dcterms:created>
  <dcterms:modified xsi:type="dcterms:W3CDTF">2018-10-26T06:12:41Z</dcterms:modified>
</cp:coreProperties>
</file>