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4F"/>
    <a:srgbClr val="2C2DAA"/>
    <a:srgbClr val="22237B"/>
    <a:srgbClr val="3037AB"/>
    <a:srgbClr val="A94E02"/>
    <a:srgbClr val="E9D0B7"/>
    <a:srgbClr val="FFE114"/>
    <a:srgbClr val="FCC132"/>
    <a:srgbClr val="FCBA1D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6"/>
    <p:restoredTop sz="81720"/>
  </p:normalViewPr>
  <p:slideViewPr>
    <p:cSldViewPr snapToGrid="0" snapToObjects="1">
      <p:cViewPr varScale="1">
        <p:scale>
          <a:sx n="120" d="100"/>
          <a:sy n="120" d="100"/>
        </p:scale>
        <p:origin x="2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FADF4F">
              <a:alpha val="0"/>
            </a:srgbClr>
          </a:solidFill>
          <a:ln>
            <a:noFill/>
          </a:ln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1919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1919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Wingdings" pitchFamily="2" charset="2"/>
              <a:buChar char="n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1919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B200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1919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037AB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1919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9194F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n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8887BE-D693-5B4A-BF30-1767A2CB72BD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191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author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20922C-35C0-464D-AE09-DDC3FB9530D5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222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bg1"/>
                </a:solidFill>
              </a:rPr>
              <a:t>title</a:t>
            </a:r>
            <a:endParaRPr kumimoji="1" lang="zh-CN" altLang="en-US" sz="120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CCF2BA-543C-8242-B6BD-088AEB86741C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2C2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1CCFFF4D-47F6-CA46-A445-6A20498ECCD5}"/>
              </a:ext>
            </a:extLst>
          </p:cNvPr>
          <p:cNvSpPr txBox="1">
            <a:spLocks/>
          </p:cNvSpPr>
          <p:nvPr userDrawn="1"/>
        </p:nvSpPr>
        <p:spPr>
          <a:xfrm>
            <a:off x="7328080" y="6637866"/>
            <a:ext cx="1021640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2018/12/20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D44AA9AE-61AA-C641-A17A-B391C4F1B310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n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2018/12/20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1120"/>
            <a:ext cx="7886700" cy="723670"/>
          </a:xfrm>
        </p:spPr>
        <p:txBody>
          <a:bodyPr anchor="b"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7" name="同侧圆角矩形 6">
            <a:extLst>
              <a:ext uri="{FF2B5EF4-FFF2-40B4-BE49-F238E27FC236}">
                <a16:creationId xmlns:a16="http://schemas.microsoft.com/office/drawing/2014/main" id="{6C8CA0ED-EB32-4847-BA69-EFEAD02F551E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rgbClr val="A94E02"/>
              </a:gs>
              <a:gs pos="13000">
                <a:srgbClr val="A94E02"/>
              </a:gs>
              <a:gs pos="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id="{A258AD0B-14C5-0F48-AAE1-325FA8A5DA17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EBA1D4BF-303C-D545-9264-8255A5FC52FD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pPr>
              <a:buClr>
                <a:schemeClr val="tx1"/>
              </a:buClr>
            </a:pPr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pPr>
              <a:buClr>
                <a:schemeClr val="tx1"/>
              </a:buClr>
            </a:pPr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chemeClr val="bg1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lil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38AC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5207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674</cp:revision>
  <cp:lastPrinted>2018-10-09T13:01:25Z</cp:lastPrinted>
  <dcterms:created xsi:type="dcterms:W3CDTF">2018-08-22T08:31:05Z</dcterms:created>
  <dcterms:modified xsi:type="dcterms:W3CDTF">2018-12-19T16:17:37Z</dcterms:modified>
</cp:coreProperties>
</file>