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FE7"/>
    <a:srgbClr val="A75D21"/>
    <a:srgbClr val="3138AC"/>
    <a:srgbClr val="252A81"/>
    <a:srgbClr val="191C56"/>
    <a:srgbClr val="EEBD4A"/>
    <a:srgbClr val="3037AB"/>
    <a:srgbClr val="FBE44F"/>
    <a:srgbClr val="FADF4F"/>
    <a:srgbClr val="F1C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3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n"/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2018/12/25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2018/12/25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F6EFE7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F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88</Words>
  <Application>Microsoft Macintosh PowerPoint</Application>
  <PresentationFormat>全屏显示(4:3)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669</cp:revision>
  <cp:lastPrinted>2018-09-19T17:02:56Z</cp:lastPrinted>
  <dcterms:created xsi:type="dcterms:W3CDTF">2018-08-22T08:31:05Z</dcterms:created>
  <dcterms:modified xsi:type="dcterms:W3CDTF">2018-12-24T17:39:27Z</dcterms:modified>
</cp:coreProperties>
</file>