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D86"/>
    <a:srgbClr val="F6EFE7"/>
    <a:srgbClr val="A75D21"/>
    <a:srgbClr val="3138AC"/>
    <a:srgbClr val="252A81"/>
    <a:srgbClr val="191C56"/>
    <a:srgbClr val="EEBD4A"/>
    <a:srgbClr val="3037AB"/>
    <a:srgbClr val="FBE44F"/>
    <a:srgbClr val="FAD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36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3138AC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n"/>
            </a:pPr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3138A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23CF63-628B-174D-B249-24FCFC63EE7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91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author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60437D-6F23-F840-BCB8-BACEDEC768D3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5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title</a:t>
            </a: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BC9FA7-80CC-6844-9EFC-4AE3F4DCFC6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313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299C2FFE-27CE-8947-B258-026AC7282248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2018/12/25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22404BA9-7F20-6342-9EDA-EC463CF6839A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2018/12/25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D21"/>
              </a:gs>
              <a:gs pos="13000">
                <a:srgbClr val="A75D21"/>
              </a:gs>
              <a:gs pos="0">
                <a:srgbClr val="D2AD86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D2AD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D2AD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rchi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5183</TotalTime>
  <Words>88</Words>
  <Application>Microsoft Macintosh PowerPoint</Application>
  <PresentationFormat>全屏显示(4:3)</PresentationFormat>
  <Paragraphs>37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670</cp:revision>
  <cp:lastPrinted>2018-09-19T17:02:56Z</cp:lastPrinted>
  <dcterms:created xsi:type="dcterms:W3CDTF">2018-08-22T08:31:05Z</dcterms:created>
  <dcterms:modified xsi:type="dcterms:W3CDTF">2018-12-24T17:39:11Z</dcterms:modified>
</cp:coreProperties>
</file>