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2C2DA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-7410" y="6620930"/>
            <a:ext cx="9151409" cy="2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-7409" y="6383863"/>
            <a:ext cx="9151409" cy="237067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142655" y="6376984"/>
            <a:ext cx="1930396" cy="250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142656" y="6609820"/>
            <a:ext cx="3276601" cy="24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439150" y="6620928"/>
            <a:ext cx="546380" cy="23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662</cp:revision>
  <cp:lastPrinted>2018-09-14T15:34:13Z</cp:lastPrinted>
  <dcterms:created xsi:type="dcterms:W3CDTF">2018-08-22T08:31:05Z</dcterms:created>
  <dcterms:modified xsi:type="dcterms:W3CDTF">2018-10-14T16:17:53Z</dcterms:modified>
</cp:coreProperties>
</file>