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375"/>
    <a:srgbClr val="A4A4DC"/>
    <a:srgbClr val="3E3FB2"/>
    <a:srgbClr val="0C0DB2"/>
    <a:srgbClr val="7979CB"/>
    <a:srgbClr val="A75E21"/>
    <a:srgbClr val="F6ECE2"/>
    <a:srgbClr val="2C2DA9"/>
    <a:srgbClr val="3138AC"/>
    <a:srgbClr val="252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FF9771-48B2-1D48-B670-1B1146865017}"/>
              </a:ext>
            </a:extLst>
          </p:cNvPr>
          <p:cNvSpPr/>
          <p:nvPr userDrawn="1"/>
        </p:nvSpPr>
        <p:spPr>
          <a:xfrm>
            <a:off x="0" y="6612467"/>
            <a:ext cx="2986882" cy="245533"/>
          </a:xfrm>
          <a:prstGeom prst="rect">
            <a:avLst/>
          </a:prstGeom>
          <a:solidFill>
            <a:srgbClr val="3E3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1129E9-F317-7047-A433-897E78359629}"/>
              </a:ext>
            </a:extLst>
          </p:cNvPr>
          <p:cNvSpPr/>
          <p:nvPr userDrawn="1"/>
        </p:nvSpPr>
        <p:spPr>
          <a:xfrm>
            <a:off x="2986882" y="6612468"/>
            <a:ext cx="3170236" cy="245532"/>
          </a:xfrm>
          <a:prstGeom prst="rect">
            <a:avLst/>
          </a:prstGeom>
          <a:solidFill>
            <a:srgbClr val="797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title</a:t>
            </a:r>
            <a:endParaRPr kumimoji="1"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19562C-CF74-5D4E-8523-62DA12A252C6}"/>
              </a:ext>
            </a:extLst>
          </p:cNvPr>
          <p:cNvSpPr/>
          <p:nvPr userDrawn="1"/>
        </p:nvSpPr>
        <p:spPr>
          <a:xfrm>
            <a:off x="6157118" y="6612467"/>
            <a:ext cx="2986882" cy="245533"/>
          </a:xfrm>
          <a:prstGeom prst="rect">
            <a:avLst/>
          </a:prstGeom>
          <a:solidFill>
            <a:srgbClr val="A4A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AE6BCFCA-6EDC-FE44-A51E-16F47F5D4FC0}"/>
              </a:ext>
            </a:extLst>
          </p:cNvPr>
          <p:cNvSpPr txBox="1">
            <a:spLocks/>
          </p:cNvSpPr>
          <p:nvPr userDrawn="1"/>
        </p:nvSpPr>
        <p:spPr>
          <a:xfrm>
            <a:off x="7315201" y="6612466"/>
            <a:ext cx="1017586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AD2A4431-376B-2B41-9419-7FBB25B4E3B7}"/>
              </a:ext>
            </a:extLst>
          </p:cNvPr>
          <p:cNvSpPr txBox="1">
            <a:spLocks/>
          </p:cNvSpPr>
          <p:nvPr userDrawn="1"/>
        </p:nvSpPr>
        <p:spPr>
          <a:xfrm>
            <a:off x="8515350" y="6612466"/>
            <a:ext cx="54638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E21"/>
              </a:gs>
              <a:gs pos="13000">
                <a:srgbClr val="A75E21"/>
              </a:gs>
              <a:gs pos="0">
                <a:srgbClr val="D3A375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D3A3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rgbClr val="D3A375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ingapor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666</cp:revision>
  <cp:lastPrinted>2018-09-17T16:28:24Z</cp:lastPrinted>
  <dcterms:created xsi:type="dcterms:W3CDTF">2018-08-22T08:31:05Z</dcterms:created>
  <dcterms:modified xsi:type="dcterms:W3CDTF">2018-10-14T16:18:08Z</dcterms:modified>
</cp:coreProperties>
</file>