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3"/>
  </p:notesMasterIdLst>
  <p:sldIdLst>
    <p:sldId id="256" r:id="rId2"/>
    <p:sldId id="257" r:id="rId3"/>
    <p:sldId id="360" r:id="rId4"/>
    <p:sldId id="314" r:id="rId5"/>
    <p:sldId id="370" r:id="rId6"/>
    <p:sldId id="372" r:id="rId7"/>
    <p:sldId id="373" r:id="rId8"/>
    <p:sldId id="361" r:id="rId9"/>
    <p:sldId id="362" r:id="rId10"/>
    <p:sldId id="363" r:id="rId11"/>
    <p:sldId id="3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0"/>
            <p14:sldId id="372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6EC"/>
    <a:srgbClr val="3676CC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636"/>
    <p:restoredTop sz="81795"/>
  </p:normalViewPr>
  <p:slideViewPr>
    <p:cSldViewPr snapToGrid="0" snapToObjects="1">
      <p:cViewPr varScale="1">
        <p:scale>
          <a:sx n="99" d="100"/>
          <a:sy n="9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46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FC7F49-3A90-4A4A-80AA-8E4A90CD56BF}"/>
              </a:ext>
            </a:extLst>
          </p:cNvPr>
          <p:cNvSpPr/>
          <p:nvPr userDrawn="1"/>
        </p:nvSpPr>
        <p:spPr>
          <a:xfrm>
            <a:off x="0" y="2419519"/>
            <a:ext cx="9144000" cy="4021740"/>
          </a:xfrm>
          <a:prstGeom prst="rect">
            <a:avLst/>
          </a:prstGeom>
          <a:solidFill>
            <a:srgbClr val="469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0274" y="983550"/>
            <a:ext cx="2277908" cy="69945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点击此处编辑模板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53" y="3312931"/>
            <a:ext cx="7719802" cy="848376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01C40E6-8667-734E-BE17-50EBBABF5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853" y="4161307"/>
            <a:ext cx="6858000" cy="5381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点击此处编辑模板副标题样式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403" y="1189529"/>
            <a:ext cx="8758111" cy="4987434"/>
          </a:xfrm>
        </p:spPr>
        <p:txBody>
          <a:bodyPr vert="eaVert"/>
          <a:lstStyle>
            <a:lvl1pPr marL="273050" indent="-273050">
              <a:buFontTx/>
              <a:buBlip>
                <a:blip r:embed="rId2"/>
              </a:buBlip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CB3BB6-C7C1-5A4F-96F0-8045DA3B9A07}"/>
              </a:ext>
            </a:extLst>
          </p:cNvPr>
          <p:cNvSpPr/>
          <p:nvPr userDrawn="1"/>
        </p:nvSpPr>
        <p:spPr>
          <a:xfrm>
            <a:off x="0" y="412694"/>
            <a:ext cx="9144000" cy="529415"/>
          </a:xfrm>
          <a:prstGeom prst="rect">
            <a:avLst/>
          </a:prstGeom>
          <a:solidFill>
            <a:srgbClr val="4696EC"/>
          </a:solidFill>
          <a:ln>
            <a:noFill/>
          </a:ln>
          <a:effectLst>
            <a:outerShdw blurRad="88900" dist="889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FB745CF-237C-E043-8E83-EEF46226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04" y="254837"/>
            <a:ext cx="7886700" cy="84512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712099"/>
            <a:ext cx="1971675" cy="546486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712099"/>
            <a:ext cx="5800725" cy="5464864"/>
          </a:xfrm>
        </p:spPr>
        <p:txBody>
          <a:bodyPr vert="eaVert"/>
          <a:lstStyle>
            <a:lvl1pPr marL="273050" indent="-273050">
              <a:buFontTx/>
              <a:buBlip>
                <a:blip r:embed="rId2"/>
              </a:buBlip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412694"/>
            <a:ext cx="9144000" cy="529415"/>
          </a:xfrm>
          <a:prstGeom prst="rect">
            <a:avLst/>
          </a:prstGeom>
          <a:solidFill>
            <a:srgbClr val="4696EC"/>
          </a:solidFill>
          <a:ln>
            <a:noFill/>
          </a:ln>
          <a:effectLst>
            <a:outerShdw blurRad="88900" dist="889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04" y="254837"/>
            <a:ext cx="7886700" cy="84512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3" y="1205345"/>
            <a:ext cx="8814755" cy="4971618"/>
          </a:xfrm>
        </p:spPr>
        <p:txBody>
          <a:bodyPr/>
          <a:lstStyle>
            <a:lvl1pPr marL="273050" indent="-273050">
              <a:buFontTx/>
              <a:buBlip>
                <a:blip r:embed="rId2"/>
              </a:buBlip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77" y="1709739"/>
            <a:ext cx="8771766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577" y="4589464"/>
            <a:ext cx="8771766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404" y="1257821"/>
            <a:ext cx="4137559" cy="4919142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Tx/>
              <a:buBlip>
                <a:blip r:embed="rId2"/>
              </a:buBlip>
              <a:defRPr kumimoji="1" lang="zh-CN" altLang="en-US"/>
            </a:lvl1pPr>
          </a:lstStyle>
          <a:p>
            <a:pPr marL="273050" lvl="0" indent="-273050">
              <a:buFontTx/>
              <a:buBlip>
                <a:blip r:embed="rId3"/>
              </a:buBlip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9632" y="1257821"/>
            <a:ext cx="4455936" cy="4919142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Tx/>
              <a:buBlip>
                <a:blip r:embed="rId2"/>
              </a:buBlip>
              <a:defRPr kumimoji="1" lang="zh-CN" altLang="en-US"/>
            </a:lvl1pPr>
          </a:lstStyle>
          <a:p>
            <a:pPr marL="273050" lvl="0" indent="-273050">
              <a:buFontTx/>
              <a:buBlip>
                <a:blip r:embed="rId3"/>
              </a:buBlip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53F1C-622B-1D40-854A-13E33611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062" y="6538913"/>
            <a:ext cx="720725" cy="319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A4E1-2065-CE46-BDF0-19AA6B48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218" y="6538912"/>
            <a:ext cx="514350" cy="319088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5FF5F-94E9-4942-9C96-A9708CBF28F7}"/>
              </a:ext>
            </a:extLst>
          </p:cNvPr>
          <p:cNvSpPr/>
          <p:nvPr userDrawn="1"/>
        </p:nvSpPr>
        <p:spPr>
          <a:xfrm>
            <a:off x="0" y="412694"/>
            <a:ext cx="9144000" cy="529415"/>
          </a:xfrm>
          <a:prstGeom prst="rect">
            <a:avLst/>
          </a:prstGeom>
          <a:solidFill>
            <a:srgbClr val="4696EC"/>
          </a:solidFill>
          <a:ln>
            <a:noFill/>
          </a:ln>
          <a:effectLst>
            <a:outerShdw blurRad="88900" dist="889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0544CF3-7EFC-E349-BC99-6886EF58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04" y="254837"/>
            <a:ext cx="7886700" cy="84512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97F21F-57DD-564C-B6BC-6D62D33174A4}"/>
              </a:ext>
            </a:extLst>
          </p:cNvPr>
          <p:cNvSpPr/>
          <p:nvPr userDrawn="1"/>
        </p:nvSpPr>
        <p:spPr>
          <a:xfrm>
            <a:off x="0" y="412694"/>
            <a:ext cx="9144000" cy="529415"/>
          </a:xfrm>
          <a:prstGeom prst="rect">
            <a:avLst/>
          </a:prstGeom>
          <a:solidFill>
            <a:srgbClr val="4696EC"/>
          </a:solidFill>
          <a:ln>
            <a:noFill/>
          </a:ln>
          <a:effectLst>
            <a:outerShdw blurRad="88900" dist="889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EF140F7-82CF-F84A-9295-696A7840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04" y="254837"/>
            <a:ext cx="7886700" cy="84512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04" y="1681163"/>
            <a:ext cx="433077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04" y="2505075"/>
            <a:ext cx="433077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Tx/>
              <a:buBlip>
                <a:blip r:embed="rId2"/>
              </a:buBlip>
              <a:defRPr kumimoji="1" lang="zh-CN" altLang="en-US" dirty="0"/>
            </a:lvl1pPr>
          </a:lstStyle>
          <a:p>
            <a:pPr marL="273050" lvl="0" indent="-273050">
              <a:buFontTx/>
              <a:buBlip>
                <a:blip r:embed="rId3"/>
              </a:buBlip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3449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34491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Tx/>
              <a:buBlip>
                <a:blip r:embed="rId2"/>
              </a:buBlip>
              <a:defRPr kumimoji="1" lang="zh-CN" altLang="en-US"/>
            </a:lvl1pPr>
          </a:lstStyle>
          <a:p>
            <a:pPr marL="273050" lvl="0" indent="-273050">
              <a:buFontTx/>
              <a:buBlip>
                <a:blip r:embed="rId3"/>
              </a:buBlip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641DF95-406C-B347-A645-0EB3035C0ACF}"/>
              </a:ext>
            </a:extLst>
          </p:cNvPr>
          <p:cNvSpPr/>
          <p:nvPr userDrawn="1"/>
        </p:nvSpPr>
        <p:spPr>
          <a:xfrm>
            <a:off x="0" y="412694"/>
            <a:ext cx="9144000" cy="529415"/>
          </a:xfrm>
          <a:prstGeom prst="rect">
            <a:avLst/>
          </a:prstGeom>
          <a:solidFill>
            <a:srgbClr val="4696EC"/>
          </a:solidFill>
          <a:ln>
            <a:noFill/>
          </a:ln>
          <a:effectLst>
            <a:outerShdw blurRad="88900" dist="889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03C9488-B8C1-924A-BE39-A2E24B485FD3}"/>
              </a:ext>
            </a:extLst>
          </p:cNvPr>
          <p:cNvSpPr txBox="1">
            <a:spLocks/>
          </p:cNvSpPr>
          <p:nvPr userDrawn="1"/>
        </p:nvSpPr>
        <p:spPr>
          <a:xfrm>
            <a:off x="167404" y="254837"/>
            <a:ext cx="7886700" cy="84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273050" indent="-273050">
              <a:buFontTx/>
              <a:buBlip>
                <a:blip r:embed="rId2"/>
              </a:buBlip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D980F55-6028-694D-9361-FD3435480045}"/>
              </a:ext>
            </a:extLst>
          </p:cNvPr>
          <p:cNvSpPr/>
          <p:nvPr userDrawn="1"/>
        </p:nvSpPr>
        <p:spPr>
          <a:xfrm>
            <a:off x="0" y="0"/>
            <a:ext cx="9144000" cy="416741"/>
          </a:xfrm>
          <a:prstGeom prst="rect">
            <a:avLst/>
          </a:prstGeom>
          <a:solidFill>
            <a:srgbClr val="3676CC"/>
          </a:solid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94C544-2ABE-9A4A-82C2-DD1C6B5A6F8D}"/>
              </a:ext>
            </a:extLst>
          </p:cNvPr>
          <p:cNvSpPr/>
          <p:nvPr userDrawn="1"/>
        </p:nvSpPr>
        <p:spPr>
          <a:xfrm>
            <a:off x="0" y="6441259"/>
            <a:ext cx="9144000" cy="416741"/>
          </a:xfrm>
          <a:prstGeom prst="rect">
            <a:avLst/>
          </a:prstGeom>
          <a:solidFill>
            <a:srgbClr val="367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A9A517A-B84A-0840-9E80-48FA904646C5}"/>
              </a:ext>
            </a:extLst>
          </p:cNvPr>
          <p:cNvSpPr txBox="1">
            <a:spLocks/>
          </p:cNvSpPr>
          <p:nvPr userDrawn="1"/>
        </p:nvSpPr>
        <p:spPr>
          <a:xfrm>
            <a:off x="161841" y="6490085"/>
            <a:ext cx="1802737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C6491565-9193-5246-8E36-54CF795A5391}"/>
              </a:ext>
            </a:extLst>
          </p:cNvPr>
          <p:cNvSpPr txBox="1">
            <a:spLocks/>
          </p:cNvSpPr>
          <p:nvPr userDrawn="1"/>
        </p:nvSpPr>
        <p:spPr>
          <a:xfrm>
            <a:off x="161841" y="58178"/>
            <a:ext cx="162024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A8B00E11-9276-2345-A21D-CDCCE9110DD0}"/>
              </a:ext>
            </a:extLst>
          </p:cNvPr>
          <p:cNvSpPr txBox="1">
            <a:spLocks/>
          </p:cNvSpPr>
          <p:nvPr userDrawn="1"/>
        </p:nvSpPr>
        <p:spPr>
          <a:xfrm>
            <a:off x="7920508" y="59106"/>
            <a:ext cx="105298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2018/10/10</a:t>
            </a:fld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B877028-78D7-3A43-A0F0-900170BD9D06}"/>
              </a:ext>
            </a:extLst>
          </p:cNvPr>
          <p:cNvSpPr txBox="1">
            <a:spLocks/>
          </p:cNvSpPr>
          <p:nvPr userDrawn="1"/>
        </p:nvSpPr>
        <p:spPr>
          <a:xfrm>
            <a:off x="8427113" y="6510315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FontTx/>
        <a:buBlip>
          <a:blip r:embed="rId13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400" y="1003870"/>
            <a:ext cx="3860262" cy="1068770"/>
          </a:xfrm>
        </p:spPr>
        <p:txBody>
          <a:bodyPr>
            <a:normAutofit/>
          </a:bodyPr>
          <a:lstStyle/>
          <a:p>
            <a:r>
              <a:rPr kumimoji="1" lang="zh-CN" altLang="en-US" sz="2400" b="1"/>
              <a:t>潘伟洲</a:t>
            </a:r>
            <a:r>
              <a:rPr kumimoji="1" lang="en-US" altLang="zh-CN" sz="2400" b="1"/>
              <a:t>(josephpan</a:t>
            </a:r>
            <a:r>
              <a:rPr kumimoji="1" lang="en-US" altLang="zh-CN" sz="1600"/>
              <a:t>)</a:t>
            </a:r>
          </a:p>
          <a:p>
            <a:r>
              <a:rPr kumimoji="1" lang="en-US" altLang="zh-CN" sz="1600"/>
              <a:t>SNG</a:t>
            </a:r>
            <a:r>
              <a:rPr kumimoji="1" lang="zh-CN" altLang="en-US" sz="1600"/>
              <a:t>社交平台部</a:t>
            </a:r>
            <a:br>
              <a:rPr kumimoji="1" lang="en-US" altLang="zh-CN" sz="1600"/>
            </a:br>
            <a:r>
              <a:rPr kumimoji="1" lang="zh-CN" altLang="en-US" sz="1600"/>
              <a:t>空间运营中心 </a:t>
            </a:r>
          </a:p>
          <a:p>
            <a:endParaRPr kumimoji="1" lang="en-US" altLang="zh-CN" sz="16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53" y="3349810"/>
            <a:ext cx="6858000" cy="848376"/>
          </a:xfrm>
        </p:spPr>
        <p:txBody>
          <a:bodyPr>
            <a:normAutofit/>
          </a:bodyPr>
          <a:lstStyle/>
          <a:p>
            <a:r>
              <a:rPr lang="zh-CN" altLang="en-US" sz="4400"/>
              <a:t>通道面试陈述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55792-95EB-3B47-8515-13FD6755F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53" y="4198186"/>
            <a:ext cx="6858000" cy="538163"/>
          </a:xfrm>
        </p:spPr>
        <p:txBody>
          <a:bodyPr/>
          <a:lstStyle/>
          <a:p>
            <a:r>
              <a:rPr kumimoji="1" lang="zh-CN" altLang="en-US"/>
              <a:t>移动客户端方向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DF2D13-ADDE-0A4B-A293-4569DD18D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404" y="1385889"/>
            <a:ext cx="8742916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304D4-D38B-4341-BF6F-6BAE34A1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表格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4C2D5F5-A044-4D4D-BEFB-22FEF250068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704900"/>
              </p:ext>
            </p:extLst>
          </p:nvPr>
        </p:nvGraphicFramePr>
        <p:xfrm>
          <a:off x="608330" y="1580833"/>
          <a:ext cx="7886700" cy="375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18077455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46397338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90064201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96355659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601013759"/>
                    </a:ext>
                  </a:extLst>
                </a:gridCol>
              </a:tblGrid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599394"/>
                  </a:ext>
                </a:extLst>
              </a:tr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86630"/>
                  </a:ext>
                </a:extLst>
              </a:tr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02933"/>
                  </a:ext>
                </a:extLst>
              </a:tr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75673"/>
                  </a:ext>
                </a:extLst>
              </a:tr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601"/>
                  </a:ext>
                </a:extLst>
              </a:tr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414613"/>
                  </a:ext>
                </a:extLst>
              </a:tr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70626"/>
                  </a:ext>
                </a:extLst>
              </a:tr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27216"/>
                  </a:ext>
                </a:extLst>
              </a:tr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82773"/>
                  </a:ext>
                </a:extLst>
              </a:tr>
              <a:tr h="375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95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8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A861629-BDBA-DB4A-934A-CABE72B6DEBE}"/>
              </a:ext>
            </a:extLst>
          </p:cNvPr>
          <p:cNvSpPr/>
          <p:nvPr/>
        </p:nvSpPr>
        <p:spPr>
          <a:xfrm>
            <a:off x="574896" y="1812365"/>
            <a:ext cx="7981094" cy="2589088"/>
          </a:xfrm>
          <a:prstGeom prst="roundRect">
            <a:avLst>
              <a:gd name="adj" fmla="val 434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22000" rtlCol="0" anchor="t"/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chemeClr val="tx1"/>
                </a:solidFill>
              </a:rPr>
              <a:t>步骤</a:t>
            </a:r>
            <a:r>
              <a:rPr kumimoji="1" lang="en-US" altLang="zh-CN">
                <a:solidFill>
                  <a:schemeClr val="tx1"/>
                </a:solidFill>
              </a:rPr>
              <a:t>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chemeClr val="tx1"/>
                </a:solidFill>
              </a:rPr>
              <a:t>步骤</a:t>
            </a:r>
            <a:r>
              <a:rPr kumimoji="1" lang="en-US" altLang="zh-CN">
                <a:solidFill>
                  <a:schemeClr val="tx1"/>
                </a:solidFill>
              </a:rPr>
              <a:t>2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chemeClr val="tx1"/>
                </a:solidFill>
              </a:rPr>
              <a:t>步骤</a:t>
            </a:r>
            <a:r>
              <a:rPr kumimoji="1" lang="en-US" altLang="zh-CN">
                <a:solidFill>
                  <a:schemeClr val="tx1"/>
                </a:solidFill>
              </a:rPr>
              <a:t>3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侧圆角矩形 4">
            <a:extLst>
              <a:ext uri="{FF2B5EF4-FFF2-40B4-BE49-F238E27FC236}">
                <a16:creationId xmlns:a16="http://schemas.microsoft.com/office/drawing/2014/main" id="{58B46D52-7693-5348-B079-79C845DCA3B6}"/>
              </a:ext>
            </a:extLst>
          </p:cNvPr>
          <p:cNvSpPr/>
          <p:nvPr/>
        </p:nvSpPr>
        <p:spPr>
          <a:xfrm>
            <a:off x="574896" y="1812365"/>
            <a:ext cx="7981094" cy="418065"/>
          </a:xfrm>
          <a:prstGeom prst="round2SameRect">
            <a:avLst>
              <a:gd name="adj1" fmla="val 3034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90500" dist="50800" dir="5400000" sx="8000" sy="8000" algn="ctr" rotWithShape="0">
              <a:schemeClr val="accent6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/>
              <a:t>XXX</a:t>
            </a:r>
            <a:r>
              <a:rPr kumimoji="1" lang="zh-CN" altLang="en-US" b="1" dirty="0"/>
              <a:t> 算法</a:t>
            </a:r>
          </a:p>
        </p:txBody>
      </p:sp>
    </p:spTree>
    <p:extLst>
      <p:ext uri="{BB962C8B-B14F-4D97-AF65-F5344CB8AC3E}">
        <p14:creationId xmlns:p14="http://schemas.microsoft.com/office/powerpoint/2010/main" val="176296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404" y="1205345"/>
            <a:ext cx="8783556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fb-ta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695E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</TotalTime>
  <Words>85</Words>
  <Application>Microsoft Macintosh PowerPoint</Application>
  <PresentationFormat>全屏显示(4:3)</PresentationFormat>
  <Paragraphs>38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通道面试陈述</vt:lpstr>
      <vt:lpstr>Table of Contents</vt:lpstr>
      <vt:lpstr>个人经历</vt:lpstr>
      <vt:lpstr>条目</vt:lpstr>
      <vt:lpstr>表格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652</cp:revision>
  <cp:lastPrinted>2018-09-14T15:34:13Z</cp:lastPrinted>
  <dcterms:created xsi:type="dcterms:W3CDTF">2018-08-22T08:31:05Z</dcterms:created>
  <dcterms:modified xsi:type="dcterms:W3CDTF">2018-10-10T15:08:23Z</dcterms:modified>
</cp:coreProperties>
</file>