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AA"/>
    <a:srgbClr val="2C2DA9"/>
    <a:srgbClr val="F6ECE2"/>
    <a:srgbClr val="3138AC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711"/>
  </p:normalViewPr>
  <p:slideViewPr>
    <p:cSldViewPr snapToGrid="0" snapToObjects="1">
      <p:cViewPr varScale="1">
        <p:scale>
          <a:sx n="78" d="100"/>
          <a:sy n="78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26534" y="1402663"/>
            <a:ext cx="7890933" cy="1058334"/>
          </a:xfrm>
          <a:prstGeom prst="roundRect">
            <a:avLst>
              <a:gd name="adj" fmla="val 10400"/>
            </a:avLst>
          </a:prstGeom>
          <a:solidFill>
            <a:srgbClr val="2C2DAA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Wingdings" pitchFamily="2" charset="2"/>
              <a:buChar char="n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Wingdings" pitchFamily="2" charset="2"/>
              <a:buChar char="n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38EA4-53F7-1B4F-A02F-CF2EFAC34FEE}"/>
              </a:ext>
            </a:extLst>
          </p:cNvPr>
          <p:cNvSpPr/>
          <p:nvPr userDrawn="1"/>
        </p:nvSpPr>
        <p:spPr>
          <a:xfrm>
            <a:off x="0" y="6538912"/>
            <a:ext cx="4556404" cy="319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5E9C5-F728-F74C-89CF-EB36E26FD4ED}"/>
              </a:ext>
            </a:extLst>
          </p:cNvPr>
          <p:cNvSpPr/>
          <p:nvPr userDrawn="1"/>
        </p:nvSpPr>
        <p:spPr>
          <a:xfrm>
            <a:off x="4548995" y="6538912"/>
            <a:ext cx="4595005" cy="319088"/>
          </a:xfrm>
          <a:prstGeom prst="rect">
            <a:avLst/>
          </a:prstGeom>
          <a:solidFill>
            <a:srgbClr val="2C2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7BA3471-8790-C340-AF64-18DB72EFE115}"/>
              </a:ext>
            </a:extLst>
          </p:cNvPr>
          <p:cNvSpPr txBox="1">
            <a:spLocks/>
          </p:cNvSpPr>
          <p:nvPr userDrawn="1"/>
        </p:nvSpPr>
        <p:spPr>
          <a:xfrm>
            <a:off x="2454059" y="6552666"/>
            <a:ext cx="1930396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author</a:t>
            </a:r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927531FF-704C-9A44-8C63-47BC506C45D2}"/>
              </a:ext>
            </a:extLst>
          </p:cNvPr>
          <p:cNvSpPr txBox="1">
            <a:spLocks/>
          </p:cNvSpPr>
          <p:nvPr userDrawn="1"/>
        </p:nvSpPr>
        <p:spPr>
          <a:xfrm>
            <a:off x="4720944" y="6550023"/>
            <a:ext cx="3276601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title</a:t>
            </a:r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3FA6F62-B262-D04B-91A1-245955577534}"/>
              </a:ext>
            </a:extLst>
          </p:cNvPr>
          <p:cNvSpPr txBox="1">
            <a:spLocks/>
          </p:cNvSpPr>
          <p:nvPr userDrawn="1"/>
        </p:nvSpPr>
        <p:spPr>
          <a:xfrm>
            <a:off x="8515350" y="6538911"/>
            <a:ext cx="546380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itchFamily="2" charset="2"/>
        <a:buChar char="n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rgbClr val="F6EC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solidFill>
              <a:srgbClr val="F6ECE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5156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Microsoft YaHei</vt:lpstr>
      <vt:lpstr>Adobe Heiti Std R</vt:lpstr>
      <vt:lpstr>Hiragino Sans GB W3</vt:lpstr>
      <vt:lpstr>Arial</vt:lpstr>
      <vt:lpstr>Wingdings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661</cp:revision>
  <cp:lastPrinted>2018-09-14T15:34:13Z</cp:lastPrinted>
  <dcterms:created xsi:type="dcterms:W3CDTF">2018-08-22T08:31:05Z</dcterms:created>
  <dcterms:modified xsi:type="dcterms:W3CDTF">2018-10-14T16:18:56Z</dcterms:modified>
</cp:coreProperties>
</file>