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E21"/>
    <a:srgbClr val="70130B"/>
    <a:srgbClr val="F2F2F2"/>
    <a:srgbClr val="D8D8D8"/>
    <a:srgbClr val="ECECEC"/>
    <a:srgbClr val="961D12"/>
    <a:srgbClr val="BB271A"/>
    <a:srgbClr val="D3D3D3"/>
    <a:srgbClr val="F6ECE2"/>
    <a:srgbClr val="2C2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BB271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5F8BD33-EF1A-2F4F-9028-F2B21C31DF3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96F482-9065-2847-BDBA-CA2AAD7F90E6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8EA6A80-1344-BF48-B889-89D21F6E5B08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25664C-8D68-C241-B3CE-BFFE9E010DAC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F2F2F2"/>
              </a:gs>
              <a:gs pos="13000">
                <a:srgbClr val="F2F2F2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508F9-A43F-5C4E-B229-A16F8FFB83F9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CE915C-E6D1-894B-AB5C-194B05CCFF21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990000"/>
                </a:solidFill>
              </a:rPr>
              <a:t>title</a:t>
            </a:r>
            <a:endParaRPr kumimoji="1" lang="zh-CN" altLang="en-US" sz="1200">
              <a:solidFill>
                <a:srgbClr val="99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CAD8B9-FDFE-D649-B116-27E8767061F1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849D8DF1-E47F-5143-8116-C007ADEEA603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4B0AC9A8-1656-B74F-9761-4A731C305D75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beaver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B271A"/>
      </a:accent1>
      <a:accent2>
        <a:srgbClr val="ED7D31"/>
      </a:accent2>
      <a:accent3>
        <a:srgbClr val="4471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663</cp:revision>
  <cp:lastPrinted>2018-09-14T15:34:13Z</cp:lastPrinted>
  <dcterms:created xsi:type="dcterms:W3CDTF">2018-08-22T08:31:05Z</dcterms:created>
  <dcterms:modified xsi:type="dcterms:W3CDTF">2018-10-14T16:19:37Z</dcterms:modified>
</cp:coreProperties>
</file>