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02"/>
    <a:srgbClr val="FCC947"/>
    <a:srgbClr val="FCBA1D"/>
    <a:srgbClr val="FCC132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单击此处编辑母板作者信息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8F38FD3-5366-6141-9AAF-3D7633EC6D2B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chemeClr val="accent1"/>
              </a:gs>
              <a:gs pos="13000">
                <a:schemeClr val="accent1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chemeClr val="accent1"/>
              </a:gs>
              <a:gs pos="13000">
                <a:schemeClr val="accent1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342EF52-B784-544D-96B8-957D70ACDE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chemeClr val="accent1"/>
              </a:gs>
              <a:gs pos="13000">
                <a:schemeClr val="accent1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C2788FE-8A8F-DB40-B048-982B3F19507D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chemeClr val="accent1"/>
              </a:gs>
              <a:gs pos="13000">
                <a:schemeClr val="accent1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4E75AF-C80A-3B46-A71D-BC8519D6FDA5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chemeClr val="accent1"/>
              </a:gs>
              <a:gs pos="13000">
                <a:schemeClr val="accent1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57ADFF-509F-0A48-8419-4EDC7C127DC8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F4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030A49"/>
                </a:solidFill>
              </a:rPr>
              <a:t>author</a:t>
            </a:r>
            <a:endParaRPr kumimoji="1" lang="zh-CN" altLang="en-US" sz="1200" dirty="0">
              <a:solidFill>
                <a:srgbClr val="030A4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02EB4C-0347-1B41-9805-99ED1CFB780B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5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30A49"/>
                </a:solidFill>
              </a:rPr>
              <a:t>title</a:t>
            </a:r>
            <a:endParaRPr kumimoji="1" lang="zh-CN" altLang="en-US" sz="1200">
              <a:solidFill>
                <a:srgbClr val="030A49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DB42E4-5289-D14A-8272-E93E6B61D198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6D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0318EE42-A803-814C-89DD-08AE99D74182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0DE8C1D-78AF-2848-A026-6CF5C5E4A3E8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rgbClr val="C00000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rgbClr val="C00000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ra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B20C"/>
      </a:accent1>
      <a:accent2>
        <a:srgbClr val="ED7D31"/>
      </a:accent2>
      <a:accent3>
        <a:srgbClr val="4471A5"/>
      </a:accent3>
      <a:accent4>
        <a:srgbClr val="CC34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662</cp:revision>
  <cp:lastPrinted>2018-09-14T15:34:13Z</cp:lastPrinted>
  <dcterms:created xsi:type="dcterms:W3CDTF">2018-08-22T08:31:05Z</dcterms:created>
  <dcterms:modified xsi:type="dcterms:W3CDTF">2018-10-14T16:19:49Z</dcterms:modified>
</cp:coreProperties>
</file>