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ED"/>
    <a:srgbClr val="CCCCE9"/>
    <a:srgbClr val="C1C2E5"/>
    <a:srgbClr val="A75E21"/>
    <a:srgbClr val="70130B"/>
    <a:srgbClr val="F2F2F2"/>
    <a:srgbClr val="D8D8D8"/>
    <a:srgbClr val="ECECEC"/>
    <a:srgbClr val="961D12"/>
    <a:srgbClr val="BB2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2172A8-29DF-5A4B-A3AF-E2F508DC7F8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D6D6ED"/>
              </a:gs>
              <a:gs pos="13000">
                <a:srgbClr val="D6D6ED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D6D6ED"/>
              </a:gs>
              <a:gs pos="13000">
                <a:srgbClr val="D6D6ED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F177B7-B8EC-954C-AB8E-83A7BE6973AC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D6D6ED"/>
              </a:gs>
              <a:gs pos="13000">
                <a:srgbClr val="D6D6ED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88F86B3-AAAF-814A-A806-8A19C4A2B2B6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D6D6ED"/>
              </a:gs>
              <a:gs pos="13000">
                <a:srgbClr val="D6D6ED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59F6EA-F72F-D448-9849-90DD31A143F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D6D6ED"/>
              </a:gs>
              <a:gs pos="13000">
                <a:srgbClr val="D6D6ED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C410AA-8243-BE4B-8FB6-4F8DDDFFE2E9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BC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8269AC-92E0-E14D-AF6D-0898F1535398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BFC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841BC3-084F-344E-AFDB-B26687750765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D0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1C10B28C-A9BA-AC45-BDFA-240340A360EE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1BBE963-57D8-E146-8DCD-2EC9C81547AF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ysClr val="windowText" lastClr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ysClr val="windowText" lastClr="00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D1D0ED"/>
      </a:lt2>
      <a:accent1>
        <a:srgbClr val="BB271A"/>
      </a:accent1>
      <a:accent2>
        <a:srgbClr val="ED7D31"/>
      </a:accent2>
      <a:accent3>
        <a:srgbClr val="4471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663</cp:revision>
  <cp:lastPrinted>2018-09-14T15:34:13Z</cp:lastPrinted>
  <dcterms:created xsi:type="dcterms:W3CDTF">2018-08-22T08:31:05Z</dcterms:created>
  <dcterms:modified xsi:type="dcterms:W3CDTF">2018-10-14T16:19:24Z</dcterms:modified>
</cp:coreProperties>
</file>