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A81"/>
    <a:srgbClr val="2C2DAA"/>
    <a:srgbClr val="2C2DA9"/>
    <a:srgbClr val="F6ECE2"/>
    <a:srgbClr val="3138AC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711"/>
  </p:normalViewPr>
  <p:slideViewPr>
    <p:cSldViewPr snapToGrid="0" snapToObjects="1">
      <p:cViewPr varScale="1">
        <p:scale>
          <a:sx n="78" d="100"/>
          <a:sy n="78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2C2DAA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457200" indent="-45720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Ø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Ø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-7410" y="6620930"/>
            <a:ext cx="9151409" cy="2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-7409" y="6383863"/>
            <a:ext cx="9151409" cy="237067"/>
          </a:xfrm>
          <a:prstGeom prst="rect">
            <a:avLst/>
          </a:prstGeom>
          <a:solidFill>
            <a:srgbClr val="252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BA3471-8790-C340-AF64-18DB72EFE115}"/>
              </a:ext>
            </a:extLst>
          </p:cNvPr>
          <p:cNvSpPr txBox="1">
            <a:spLocks/>
          </p:cNvSpPr>
          <p:nvPr userDrawn="1"/>
        </p:nvSpPr>
        <p:spPr>
          <a:xfrm>
            <a:off x="142655" y="6376984"/>
            <a:ext cx="1930396" cy="250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531FF-704C-9A44-8C63-47BC506C45D2}"/>
              </a:ext>
            </a:extLst>
          </p:cNvPr>
          <p:cNvSpPr txBox="1">
            <a:spLocks/>
          </p:cNvSpPr>
          <p:nvPr userDrawn="1"/>
        </p:nvSpPr>
        <p:spPr>
          <a:xfrm>
            <a:off x="142656" y="6609820"/>
            <a:ext cx="3276601" cy="248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439150" y="6620928"/>
            <a:ext cx="546380" cy="237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57200" indent="-45720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Ø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solidFill>
                  <a:srgbClr val="2C2DAA"/>
                </a:solidFill>
              </a:rPr>
              <a:t>个人经历</a:t>
            </a:r>
            <a:endParaRPr kumimoji="1" lang="en-US" altLang="zh-CN" dirty="0">
              <a:solidFill>
                <a:srgbClr val="2C2DAA"/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solidFill>
                  <a:srgbClr val="2C2DAA"/>
                </a:solidFill>
              </a:rPr>
              <a:t>项目经验 </a:t>
            </a:r>
            <a:endParaRPr kumimoji="1" lang="en-US" altLang="zh-CN" dirty="0">
              <a:solidFill>
                <a:srgbClr val="2C2DAA"/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>
                <a:solidFill>
                  <a:srgbClr val="2C2DAA"/>
                </a:solidFill>
              </a:rPr>
              <a:t>技术影响力</a:t>
            </a:r>
            <a:endParaRPr kumimoji="1" lang="en-US" altLang="zh-CN" dirty="0">
              <a:solidFill>
                <a:srgbClr val="2C2DAA"/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>
                <a:solidFill>
                  <a:srgbClr val="2C2DAA"/>
                </a:solidFill>
              </a:rPr>
              <a:t>专业领域优势</a:t>
            </a:r>
            <a:endParaRPr kumimoji="1" lang="zh-CN" altLang="en-US" dirty="0">
              <a:solidFill>
                <a:srgbClr val="2C2D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  <a:solidFill>
            <a:schemeClr val="bg1"/>
          </a:solidFill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Microsoft YaHei</vt:lpstr>
      <vt:lpstr>Adobe Heiti Std R</vt:lpstr>
      <vt:lpstr>Hiragino Sans GB W3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664</cp:revision>
  <cp:lastPrinted>2018-09-14T15:34:13Z</cp:lastPrinted>
  <dcterms:created xsi:type="dcterms:W3CDTF">2018-08-22T08:31:05Z</dcterms:created>
  <dcterms:modified xsi:type="dcterms:W3CDTF">2018-10-14T16:23:22Z</dcterms:modified>
</cp:coreProperties>
</file>