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CE2"/>
    <a:srgbClr val="2C2DA9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20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9D07011-F617-0D4B-BAAA-A0F6FE4BE5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D1A812-923A-EC4E-89F4-4FCC7C169E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D2C9-F8D0-2645-B71A-5822DE90D3FA}" type="datetimeFigureOut">
              <a:t>2018/10/15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20BF5-59EC-F840-834D-C1538722B4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DF3C89-98AE-5240-A7C6-5DE740D11C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DEDB-D370-5341-AABD-113353CE321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993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191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author</a:t>
            </a:r>
            <a:endParaRPr kumimoji="1"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CEABAF-1BCC-4C48-A463-B4945F219A74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252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/>
              <a:t>title</a:t>
            </a:r>
            <a:endParaRPr kumimoji="1"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313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8E370D06-BD6C-5B4E-AD55-A9B3A6F070C1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5152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659</cp:revision>
  <cp:lastPrinted>2018-09-14T15:34:13Z</cp:lastPrinted>
  <dcterms:created xsi:type="dcterms:W3CDTF">2018-08-22T08:31:05Z</dcterms:created>
  <dcterms:modified xsi:type="dcterms:W3CDTF">2018-10-14T16:23:41Z</dcterms:modified>
</cp:coreProperties>
</file>