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2C2DA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4556404" cy="319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4548995" y="6538912"/>
            <a:ext cx="4595005" cy="319088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2454059" y="6552666"/>
            <a:ext cx="193039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4720944" y="6550023"/>
            <a:ext cx="3276601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662</cp:revision>
  <cp:lastPrinted>2018-09-14T15:34:13Z</cp:lastPrinted>
  <dcterms:created xsi:type="dcterms:W3CDTF">2018-08-22T08:31:05Z</dcterms:created>
  <dcterms:modified xsi:type="dcterms:W3CDTF">2018-10-14T16:24:35Z</dcterms:modified>
</cp:coreProperties>
</file>