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title</a:t>
            </a:r>
            <a:endParaRPr kumimoji="1"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433432" y="6637866"/>
            <a:ext cx="9162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658</cp:revision>
  <cp:lastPrinted>2018-09-14T15:34:13Z</cp:lastPrinted>
  <dcterms:created xsi:type="dcterms:W3CDTF">2018-08-22T08:31:05Z</dcterms:created>
  <dcterms:modified xsi:type="dcterms:W3CDTF">2018-10-14T16:24:49Z</dcterms:modified>
</cp:coreProperties>
</file>